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6" r:id="rId2"/>
    <p:sldMasterId id="2147483690" r:id="rId3"/>
  </p:sldMasterIdLst>
  <p:notesMasterIdLst>
    <p:notesMasterId r:id="rId21"/>
  </p:notesMasterIdLst>
  <p:sldIdLst>
    <p:sldId id="423" r:id="rId4"/>
    <p:sldId id="317" r:id="rId5"/>
    <p:sldId id="261" r:id="rId6"/>
    <p:sldId id="362" r:id="rId7"/>
    <p:sldId id="427" r:id="rId8"/>
    <p:sldId id="361" r:id="rId9"/>
    <p:sldId id="364" r:id="rId10"/>
    <p:sldId id="426" r:id="rId11"/>
    <p:sldId id="428" r:id="rId12"/>
    <p:sldId id="429" r:id="rId13"/>
    <p:sldId id="424" r:id="rId14"/>
    <p:sldId id="431" r:id="rId15"/>
    <p:sldId id="264" r:id="rId16"/>
    <p:sldId id="387" r:id="rId17"/>
    <p:sldId id="432" r:id="rId18"/>
    <p:sldId id="434" r:id="rId19"/>
    <p:sldId id="433" r:id="rId20"/>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491"/>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CC4E64-BD78-4C4B-8C53-896316AF86A0}" type="datetimeFigureOut">
              <a:rPr lang="es-CL" smtClean="0"/>
              <a:pPr/>
              <a:t>24-09-2014</a:t>
            </a:fld>
            <a:endParaRPr lang="es-CL"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6BCD12-3531-4C9A-982D-9E2C714918CC}" type="slidenum">
              <a:rPr lang="es-CL" smtClean="0"/>
              <a:pPr/>
              <a:t>‹Nº›</a:t>
            </a:fld>
            <a:endParaRPr lang="es-CL" dirty="0"/>
          </a:p>
        </p:txBody>
      </p:sp>
    </p:spTree>
    <p:extLst>
      <p:ext uri="{BB962C8B-B14F-4D97-AF65-F5344CB8AC3E}">
        <p14:creationId xmlns:p14="http://schemas.microsoft.com/office/powerpoint/2010/main" xmlns="" val="2109700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973" eaLnBrk="0" hangingPunct="0">
              <a:defRPr sz="2300" b="1">
                <a:solidFill>
                  <a:schemeClr val="tx1"/>
                </a:solidFill>
                <a:latin typeface="Arial" pitchFamily="34" charset="0"/>
                <a:ea typeface="ＭＳ Ｐゴシック" pitchFamily="1" charset="-128"/>
              </a:defRPr>
            </a:lvl1pPr>
            <a:lvl2pPr marL="702756" indent="-270291" defTabSz="903973" eaLnBrk="0" hangingPunct="0">
              <a:defRPr sz="2300" b="1">
                <a:solidFill>
                  <a:schemeClr val="tx1"/>
                </a:solidFill>
                <a:latin typeface="Arial" pitchFamily="34" charset="0"/>
                <a:ea typeface="ＭＳ Ｐゴシック" pitchFamily="1" charset="-128"/>
              </a:defRPr>
            </a:lvl2pPr>
            <a:lvl3pPr marL="1081164" indent="-216233" defTabSz="903973" eaLnBrk="0" hangingPunct="0">
              <a:defRPr sz="2300" b="1">
                <a:solidFill>
                  <a:schemeClr val="tx1"/>
                </a:solidFill>
                <a:latin typeface="Arial" pitchFamily="34" charset="0"/>
                <a:ea typeface="ＭＳ Ｐゴシック" pitchFamily="1" charset="-128"/>
              </a:defRPr>
            </a:lvl3pPr>
            <a:lvl4pPr marL="1513629" indent="-216233" defTabSz="903973" eaLnBrk="0" hangingPunct="0">
              <a:defRPr sz="2300" b="1">
                <a:solidFill>
                  <a:schemeClr val="tx1"/>
                </a:solidFill>
                <a:latin typeface="Arial" pitchFamily="34" charset="0"/>
                <a:ea typeface="ＭＳ Ｐゴシック" pitchFamily="1" charset="-128"/>
              </a:defRPr>
            </a:lvl4pPr>
            <a:lvl5pPr marL="1946095" indent="-216233" defTabSz="903973" eaLnBrk="0" hangingPunct="0">
              <a:defRPr sz="2300" b="1">
                <a:solidFill>
                  <a:schemeClr val="tx1"/>
                </a:solidFill>
                <a:latin typeface="Arial" pitchFamily="34" charset="0"/>
                <a:ea typeface="ＭＳ Ｐゴシック" pitchFamily="1" charset="-128"/>
              </a:defRPr>
            </a:lvl5pPr>
            <a:lvl6pPr marL="2378560" indent="-216233" algn="ctr" defTabSz="903973" eaLnBrk="0" fontAlgn="base" hangingPunct="0">
              <a:lnSpc>
                <a:spcPct val="80000"/>
              </a:lnSpc>
              <a:spcBef>
                <a:spcPct val="0"/>
              </a:spcBef>
              <a:spcAft>
                <a:spcPct val="0"/>
              </a:spcAft>
              <a:defRPr sz="2300" b="1">
                <a:solidFill>
                  <a:schemeClr val="tx1"/>
                </a:solidFill>
                <a:latin typeface="Arial" pitchFamily="34" charset="0"/>
                <a:ea typeface="ＭＳ Ｐゴシック" pitchFamily="1" charset="-128"/>
              </a:defRPr>
            </a:lvl6pPr>
            <a:lvl7pPr marL="2811026" indent="-216233" algn="ctr" defTabSz="903973" eaLnBrk="0" fontAlgn="base" hangingPunct="0">
              <a:lnSpc>
                <a:spcPct val="80000"/>
              </a:lnSpc>
              <a:spcBef>
                <a:spcPct val="0"/>
              </a:spcBef>
              <a:spcAft>
                <a:spcPct val="0"/>
              </a:spcAft>
              <a:defRPr sz="2300" b="1">
                <a:solidFill>
                  <a:schemeClr val="tx1"/>
                </a:solidFill>
                <a:latin typeface="Arial" pitchFamily="34" charset="0"/>
                <a:ea typeface="ＭＳ Ｐゴシック" pitchFamily="1" charset="-128"/>
              </a:defRPr>
            </a:lvl7pPr>
            <a:lvl8pPr marL="3243491" indent="-216233" algn="ctr" defTabSz="903973" eaLnBrk="0" fontAlgn="base" hangingPunct="0">
              <a:lnSpc>
                <a:spcPct val="80000"/>
              </a:lnSpc>
              <a:spcBef>
                <a:spcPct val="0"/>
              </a:spcBef>
              <a:spcAft>
                <a:spcPct val="0"/>
              </a:spcAft>
              <a:defRPr sz="2300" b="1">
                <a:solidFill>
                  <a:schemeClr val="tx1"/>
                </a:solidFill>
                <a:latin typeface="Arial" pitchFamily="34" charset="0"/>
                <a:ea typeface="ＭＳ Ｐゴシック" pitchFamily="1" charset="-128"/>
              </a:defRPr>
            </a:lvl8pPr>
            <a:lvl9pPr marL="3675957" indent="-216233" algn="ctr" defTabSz="903973" eaLnBrk="0" fontAlgn="base" hangingPunct="0">
              <a:lnSpc>
                <a:spcPct val="80000"/>
              </a:lnSpc>
              <a:spcBef>
                <a:spcPct val="0"/>
              </a:spcBef>
              <a:spcAft>
                <a:spcPct val="0"/>
              </a:spcAft>
              <a:defRPr sz="2300" b="1">
                <a:solidFill>
                  <a:schemeClr val="tx1"/>
                </a:solidFill>
                <a:latin typeface="Arial" pitchFamily="34" charset="0"/>
                <a:ea typeface="ＭＳ Ｐゴシック" pitchFamily="1" charset="-128"/>
              </a:defRPr>
            </a:lvl9pPr>
          </a:lstStyle>
          <a:p>
            <a:fld id="{861A318A-46EC-417E-B620-A0DBE6076457}" type="slidenum">
              <a:rPr lang="es-ES" sz="1200" b="0">
                <a:latin typeface="Times New Roman" pitchFamily="18" charset="0"/>
              </a:rPr>
              <a:pPr/>
              <a:t>3</a:t>
            </a:fld>
            <a:endParaRPr lang="es-ES" sz="1200" b="0" dirty="0">
              <a:latin typeface="Times New Roman" pitchFamily="18" charset="0"/>
            </a:endParaRPr>
          </a:p>
        </p:txBody>
      </p:sp>
      <p:sp>
        <p:nvSpPr>
          <p:cNvPr id="20482" name="Rectangle 2"/>
          <p:cNvSpPr>
            <a:spLocks noChangeArrowheads="1"/>
          </p:cNvSpPr>
          <p:nvPr/>
        </p:nvSpPr>
        <p:spPr bwMode="auto">
          <a:xfrm>
            <a:off x="3918645" y="0"/>
            <a:ext cx="2939355"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90" tIns="45244" rIns="90490" bIns="45244" anchor="ctr"/>
          <a:lstStyle/>
          <a:p>
            <a:endParaRPr lang="es-ES_tradnl" dirty="0"/>
          </a:p>
        </p:txBody>
      </p:sp>
      <p:sp>
        <p:nvSpPr>
          <p:cNvPr id="20483" name="Rectangle 3"/>
          <p:cNvSpPr>
            <a:spLocks noChangeArrowheads="1"/>
          </p:cNvSpPr>
          <p:nvPr/>
        </p:nvSpPr>
        <p:spPr bwMode="auto">
          <a:xfrm>
            <a:off x="3918645" y="8673798"/>
            <a:ext cx="2939355" cy="4460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89393" tIns="44697" rIns="89393" bIns="44697" anchor="b"/>
          <a:lstStyle/>
          <a:p>
            <a:pPr algn="r" defTabSz="899469" eaLnBrk="0" hangingPunct="0"/>
            <a:r>
              <a:rPr lang="es-ES_tradnl" sz="1200" dirty="0">
                <a:latin typeface="Times New Roman" pitchFamily="18" charset="0"/>
              </a:rPr>
              <a:t>2</a:t>
            </a:r>
          </a:p>
        </p:txBody>
      </p:sp>
      <p:sp>
        <p:nvSpPr>
          <p:cNvPr id="20484" name="Rectangle 4"/>
          <p:cNvSpPr>
            <a:spLocks noChangeArrowheads="1"/>
          </p:cNvSpPr>
          <p:nvPr/>
        </p:nvSpPr>
        <p:spPr bwMode="auto">
          <a:xfrm>
            <a:off x="0" y="8673798"/>
            <a:ext cx="2939356" cy="4460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90" tIns="45244" rIns="90490" bIns="45244" anchor="ctr"/>
          <a:lstStyle/>
          <a:p>
            <a:endParaRPr lang="es-ES_tradnl" dirty="0"/>
          </a:p>
        </p:txBody>
      </p:sp>
      <p:sp>
        <p:nvSpPr>
          <p:cNvPr id="20485" name="Rectangle 5"/>
          <p:cNvSpPr>
            <a:spLocks noChangeArrowheads="1"/>
          </p:cNvSpPr>
          <p:nvPr/>
        </p:nvSpPr>
        <p:spPr bwMode="auto">
          <a:xfrm>
            <a:off x="0" y="0"/>
            <a:ext cx="2939356"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90" tIns="45244" rIns="90490" bIns="45244" anchor="ctr"/>
          <a:lstStyle/>
          <a:p>
            <a:endParaRPr lang="es-ES_tradnl" dirty="0"/>
          </a:p>
        </p:txBody>
      </p:sp>
      <p:sp>
        <p:nvSpPr>
          <p:cNvPr id="20486" name="Rectangle 6"/>
          <p:cNvSpPr>
            <a:spLocks noGrp="1" noRot="1" noChangeAspect="1" noChangeArrowheads="1" noTextEdit="1"/>
          </p:cNvSpPr>
          <p:nvPr>
            <p:ph type="sldImg"/>
          </p:nvPr>
        </p:nvSpPr>
        <p:spPr>
          <a:xfrm>
            <a:off x="1144588" y="684213"/>
            <a:ext cx="4570412" cy="3429000"/>
          </a:xfrm>
          <a:ln w="12700" cap="flat">
            <a:solidFill>
              <a:schemeClr val="tx1"/>
            </a:solidFill>
          </a:ln>
        </p:spPr>
      </p:sp>
      <p:sp>
        <p:nvSpPr>
          <p:cNvPr id="20487" name="Rectangle 7"/>
          <p:cNvSpPr>
            <a:spLocks noGrp="1" noChangeArrowheads="1"/>
          </p:cNvSpPr>
          <p:nvPr>
            <p:ph type="body" idx="1"/>
          </p:nvPr>
        </p:nvSpPr>
        <p:spPr>
          <a:xfrm>
            <a:off x="913805" y="4345214"/>
            <a:ext cx="5030391" cy="411389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989" tIns="44697" rIns="90989" bIns="44697"/>
          <a:lstStyle/>
          <a:p>
            <a:endParaRPr lang="es-ES_tradnl" dirty="0" smtClean="0">
              <a:ea typeface="ＭＳ Ｐゴシック"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US"/>
              <a:t>cuarto borrador bautizo libro v7</a:t>
            </a:r>
          </a:p>
        </p:txBody>
      </p:sp>
      <p:sp>
        <p:nvSpPr>
          <p:cNvPr id="7" name="Rectangle 7"/>
          <p:cNvSpPr>
            <a:spLocks noGrp="1" noChangeArrowheads="1"/>
          </p:cNvSpPr>
          <p:nvPr>
            <p:ph type="sldNum" sz="quarter" idx="5"/>
          </p:nvPr>
        </p:nvSpPr>
        <p:spPr/>
        <p:txBody>
          <a:bodyPr/>
          <a:lstStyle>
            <a:lvl1pPr eaLnBrk="0" hangingPunct="0">
              <a:defRPr sz="2400" b="1">
                <a:solidFill>
                  <a:schemeClr val="tx1"/>
                </a:solidFill>
                <a:latin typeface="Arial Narrow" pitchFamily="34" charset="0"/>
                <a:ea typeface="ＭＳ Ｐゴシック" pitchFamily="34" charset="-128"/>
              </a:defRPr>
            </a:lvl1pPr>
            <a:lvl2pPr marL="742950" indent="-285750" eaLnBrk="0" hangingPunct="0">
              <a:defRPr sz="2400" b="1">
                <a:solidFill>
                  <a:schemeClr val="tx1"/>
                </a:solidFill>
                <a:latin typeface="Arial Narrow" pitchFamily="34" charset="0"/>
                <a:ea typeface="ＭＳ Ｐゴシック" pitchFamily="34" charset="-128"/>
              </a:defRPr>
            </a:lvl2pPr>
            <a:lvl3pPr marL="1143000" indent="-228600" eaLnBrk="0" hangingPunct="0">
              <a:defRPr sz="2400" b="1">
                <a:solidFill>
                  <a:schemeClr val="tx1"/>
                </a:solidFill>
                <a:latin typeface="Arial Narrow" pitchFamily="34" charset="0"/>
                <a:ea typeface="ＭＳ Ｐゴシック" pitchFamily="34" charset="-128"/>
              </a:defRPr>
            </a:lvl3pPr>
            <a:lvl4pPr marL="1600200" indent="-228600" eaLnBrk="0" hangingPunct="0">
              <a:defRPr sz="2400" b="1">
                <a:solidFill>
                  <a:schemeClr val="tx1"/>
                </a:solidFill>
                <a:latin typeface="Arial Narrow" pitchFamily="34" charset="0"/>
                <a:ea typeface="ＭＳ Ｐゴシック" pitchFamily="34" charset="-128"/>
              </a:defRPr>
            </a:lvl4pPr>
            <a:lvl5pPr marL="2057400" indent="-228600" eaLnBrk="0" hangingPunct="0">
              <a:defRPr sz="24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9pPr>
          </a:lstStyle>
          <a:p>
            <a:pPr eaLnBrk="1" hangingPunct="1">
              <a:defRPr/>
            </a:pPr>
            <a:fld id="{65150D04-FDC9-4A8A-9096-EFB3C44CF864}" type="slidenum">
              <a:rPr lang="en-US" altLang="es-CL" sz="1200" b="0" smtClean="0">
                <a:latin typeface="Times New Roman" pitchFamily="18" charset="0"/>
              </a:rPr>
              <a:pPr eaLnBrk="1" hangingPunct="1">
                <a:defRPr/>
              </a:pPr>
              <a:t>6</a:t>
            </a:fld>
            <a:endParaRPr lang="en-US" altLang="es-CL" sz="1200" b="0" smtClean="0">
              <a:latin typeface="Times New Roman" pitchFamily="18" charset="0"/>
            </a:endParaRPr>
          </a:p>
        </p:txBody>
      </p:sp>
      <p:sp>
        <p:nvSpPr>
          <p:cNvPr id="78850" name="Rectangle 2"/>
          <p:cNvSpPr>
            <a:spLocks noGrp="1" noRot="1" noChangeAspect="1" noChangeArrowheads="1" noTextEdit="1"/>
          </p:cNvSpPr>
          <p:nvPr>
            <p:ph type="sldImg"/>
          </p:nvPr>
        </p:nvSpPr>
        <p:spPr>
          <a:ln/>
          <a:extLst>
            <a:ext uri="{FAA26D3D-D897-4be2-8F04-BA451C77F1D7}"/>
          </a:extLst>
        </p:spPr>
      </p:sp>
      <p:sp>
        <p:nvSpPr>
          <p:cNvPr id="78851" name="Rectangle 3"/>
          <p:cNvSpPr>
            <a:spLocks noGrp="1" noChangeArrowheads="1"/>
          </p:cNvSpPr>
          <p:nvPr>
            <p:ph type="body" idx="1"/>
          </p:nvPr>
        </p:nvSpPr>
        <p:spPr/>
        <p:txBody>
          <a:bodyPr/>
          <a:lstStyle/>
          <a:p>
            <a:pPr eaLnBrk="1" hangingPunct="1">
              <a:defRPr/>
            </a:pPr>
            <a:endParaRPr lang="es-E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US">
                <a:solidFill>
                  <a:prstClr val="black"/>
                </a:solidFill>
              </a:rPr>
              <a:t>cuarto borrador bautizo libro v7</a:t>
            </a:r>
          </a:p>
        </p:txBody>
      </p:sp>
      <p:sp>
        <p:nvSpPr>
          <p:cNvPr id="7" name="Rectangle 7"/>
          <p:cNvSpPr>
            <a:spLocks noGrp="1" noChangeArrowheads="1"/>
          </p:cNvSpPr>
          <p:nvPr>
            <p:ph type="sldNum" sz="quarter" idx="5"/>
          </p:nvPr>
        </p:nvSpPr>
        <p:spPr/>
        <p:txBody>
          <a:bodyPr/>
          <a:lstStyle>
            <a:lvl1pPr eaLnBrk="0" hangingPunct="0">
              <a:defRPr sz="2400" b="1">
                <a:solidFill>
                  <a:schemeClr val="tx1"/>
                </a:solidFill>
                <a:latin typeface="Arial Narrow" pitchFamily="34" charset="0"/>
                <a:ea typeface="ＭＳ Ｐゴシック" pitchFamily="34" charset="-128"/>
              </a:defRPr>
            </a:lvl1pPr>
            <a:lvl2pPr marL="742950" indent="-285750" eaLnBrk="0" hangingPunct="0">
              <a:defRPr sz="2400" b="1">
                <a:solidFill>
                  <a:schemeClr val="tx1"/>
                </a:solidFill>
                <a:latin typeface="Arial Narrow" pitchFamily="34" charset="0"/>
                <a:ea typeface="ＭＳ Ｐゴシック" pitchFamily="34" charset="-128"/>
              </a:defRPr>
            </a:lvl2pPr>
            <a:lvl3pPr marL="1143000" indent="-228600" eaLnBrk="0" hangingPunct="0">
              <a:defRPr sz="2400" b="1">
                <a:solidFill>
                  <a:schemeClr val="tx1"/>
                </a:solidFill>
                <a:latin typeface="Arial Narrow" pitchFamily="34" charset="0"/>
                <a:ea typeface="ＭＳ Ｐゴシック" pitchFamily="34" charset="-128"/>
              </a:defRPr>
            </a:lvl3pPr>
            <a:lvl4pPr marL="1600200" indent="-228600" eaLnBrk="0" hangingPunct="0">
              <a:defRPr sz="2400" b="1">
                <a:solidFill>
                  <a:schemeClr val="tx1"/>
                </a:solidFill>
                <a:latin typeface="Arial Narrow" pitchFamily="34" charset="0"/>
                <a:ea typeface="ＭＳ Ｐゴシック" pitchFamily="34" charset="-128"/>
              </a:defRPr>
            </a:lvl4pPr>
            <a:lvl5pPr marL="2057400" indent="-228600" eaLnBrk="0" hangingPunct="0">
              <a:defRPr sz="24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9pPr>
          </a:lstStyle>
          <a:p>
            <a:pPr eaLnBrk="1" hangingPunct="1">
              <a:defRPr/>
            </a:pPr>
            <a:fld id="{672A0F68-BAE8-42B5-8113-ECEFBF9B7524}" type="slidenum">
              <a:rPr lang="en-US" altLang="es-CL" sz="1200" b="0" smtClean="0">
                <a:solidFill>
                  <a:prstClr val="black"/>
                </a:solidFill>
                <a:latin typeface="Times New Roman" pitchFamily="18" charset="0"/>
              </a:rPr>
              <a:pPr eaLnBrk="1" hangingPunct="1">
                <a:defRPr/>
              </a:pPr>
              <a:t>7</a:t>
            </a:fld>
            <a:endParaRPr lang="en-US" altLang="es-CL" sz="1200" b="0" smtClean="0">
              <a:solidFill>
                <a:prstClr val="black"/>
              </a:solidFill>
              <a:latin typeface="Times New Roman" pitchFamily="18" charset="0"/>
            </a:endParaRPr>
          </a:p>
        </p:txBody>
      </p:sp>
      <p:sp>
        <p:nvSpPr>
          <p:cNvPr id="37890" name="Rectangle 2"/>
          <p:cNvSpPr>
            <a:spLocks noGrp="1" noRot="1" noChangeAspect="1" noChangeArrowheads="1" noTextEdit="1"/>
          </p:cNvSpPr>
          <p:nvPr>
            <p:ph type="sldImg"/>
          </p:nvPr>
        </p:nvSpPr>
        <p:spPr>
          <a:solidFill>
            <a:srgbClr val="FFFFFF"/>
          </a:solidFill>
          <a:ln/>
          <a:extLst>
            <a:ext uri="{FAA26D3D-D897-4be2-8F04-BA451C77F1D7}"/>
          </a:extLst>
        </p:spPr>
      </p:sp>
      <p:sp>
        <p:nvSpPr>
          <p:cNvPr id="3789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s-E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973" eaLnBrk="0" hangingPunct="0">
              <a:defRPr sz="2300" b="1">
                <a:solidFill>
                  <a:schemeClr val="tx1"/>
                </a:solidFill>
                <a:latin typeface="Arial" pitchFamily="34" charset="0"/>
                <a:ea typeface="ＭＳ Ｐゴシック" pitchFamily="1" charset="-128"/>
              </a:defRPr>
            </a:lvl1pPr>
            <a:lvl2pPr marL="702756" indent="-270291" defTabSz="903973" eaLnBrk="0" hangingPunct="0">
              <a:defRPr sz="2300" b="1">
                <a:solidFill>
                  <a:schemeClr val="tx1"/>
                </a:solidFill>
                <a:latin typeface="Arial" pitchFamily="34" charset="0"/>
                <a:ea typeface="ＭＳ Ｐゴシック" pitchFamily="1" charset="-128"/>
              </a:defRPr>
            </a:lvl2pPr>
            <a:lvl3pPr marL="1081164" indent="-216233" defTabSz="903973" eaLnBrk="0" hangingPunct="0">
              <a:defRPr sz="2300" b="1">
                <a:solidFill>
                  <a:schemeClr val="tx1"/>
                </a:solidFill>
                <a:latin typeface="Arial" pitchFamily="34" charset="0"/>
                <a:ea typeface="ＭＳ Ｐゴシック" pitchFamily="1" charset="-128"/>
              </a:defRPr>
            </a:lvl3pPr>
            <a:lvl4pPr marL="1513629" indent="-216233" defTabSz="903973" eaLnBrk="0" hangingPunct="0">
              <a:defRPr sz="2300" b="1">
                <a:solidFill>
                  <a:schemeClr val="tx1"/>
                </a:solidFill>
                <a:latin typeface="Arial" pitchFamily="34" charset="0"/>
                <a:ea typeface="ＭＳ Ｐゴシック" pitchFamily="1" charset="-128"/>
              </a:defRPr>
            </a:lvl4pPr>
            <a:lvl5pPr marL="1946095" indent="-216233" defTabSz="903973" eaLnBrk="0" hangingPunct="0">
              <a:defRPr sz="2300" b="1">
                <a:solidFill>
                  <a:schemeClr val="tx1"/>
                </a:solidFill>
                <a:latin typeface="Arial" pitchFamily="34" charset="0"/>
                <a:ea typeface="ＭＳ Ｐゴシック" pitchFamily="1" charset="-128"/>
              </a:defRPr>
            </a:lvl5pPr>
            <a:lvl6pPr marL="2378560" indent="-216233" algn="ctr" defTabSz="903973" eaLnBrk="0" fontAlgn="base" hangingPunct="0">
              <a:lnSpc>
                <a:spcPct val="80000"/>
              </a:lnSpc>
              <a:spcBef>
                <a:spcPct val="0"/>
              </a:spcBef>
              <a:spcAft>
                <a:spcPct val="0"/>
              </a:spcAft>
              <a:defRPr sz="2300" b="1">
                <a:solidFill>
                  <a:schemeClr val="tx1"/>
                </a:solidFill>
                <a:latin typeface="Arial" pitchFamily="34" charset="0"/>
                <a:ea typeface="ＭＳ Ｐゴシック" pitchFamily="1" charset="-128"/>
              </a:defRPr>
            </a:lvl6pPr>
            <a:lvl7pPr marL="2811026" indent="-216233" algn="ctr" defTabSz="903973" eaLnBrk="0" fontAlgn="base" hangingPunct="0">
              <a:lnSpc>
                <a:spcPct val="80000"/>
              </a:lnSpc>
              <a:spcBef>
                <a:spcPct val="0"/>
              </a:spcBef>
              <a:spcAft>
                <a:spcPct val="0"/>
              </a:spcAft>
              <a:defRPr sz="2300" b="1">
                <a:solidFill>
                  <a:schemeClr val="tx1"/>
                </a:solidFill>
                <a:latin typeface="Arial" pitchFamily="34" charset="0"/>
                <a:ea typeface="ＭＳ Ｐゴシック" pitchFamily="1" charset="-128"/>
              </a:defRPr>
            </a:lvl7pPr>
            <a:lvl8pPr marL="3243491" indent="-216233" algn="ctr" defTabSz="903973" eaLnBrk="0" fontAlgn="base" hangingPunct="0">
              <a:lnSpc>
                <a:spcPct val="80000"/>
              </a:lnSpc>
              <a:spcBef>
                <a:spcPct val="0"/>
              </a:spcBef>
              <a:spcAft>
                <a:spcPct val="0"/>
              </a:spcAft>
              <a:defRPr sz="2300" b="1">
                <a:solidFill>
                  <a:schemeClr val="tx1"/>
                </a:solidFill>
                <a:latin typeface="Arial" pitchFamily="34" charset="0"/>
                <a:ea typeface="ＭＳ Ｐゴシック" pitchFamily="1" charset="-128"/>
              </a:defRPr>
            </a:lvl8pPr>
            <a:lvl9pPr marL="3675957" indent="-216233" algn="ctr" defTabSz="903973" eaLnBrk="0" fontAlgn="base" hangingPunct="0">
              <a:lnSpc>
                <a:spcPct val="80000"/>
              </a:lnSpc>
              <a:spcBef>
                <a:spcPct val="0"/>
              </a:spcBef>
              <a:spcAft>
                <a:spcPct val="0"/>
              </a:spcAft>
              <a:defRPr sz="2300" b="1">
                <a:solidFill>
                  <a:schemeClr val="tx1"/>
                </a:solidFill>
                <a:latin typeface="Arial" pitchFamily="34" charset="0"/>
                <a:ea typeface="ＭＳ Ｐゴシック" pitchFamily="1" charset="-128"/>
              </a:defRPr>
            </a:lvl9pPr>
          </a:lstStyle>
          <a:p>
            <a:fld id="{173BCA77-FE57-4728-BFA5-7E98760D9380}" type="slidenum">
              <a:rPr lang="es-ES" sz="1200" b="0">
                <a:latin typeface="Times New Roman" pitchFamily="18" charset="0"/>
              </a:rPr>
              <a:pPr/>
              <a:t>13</a:t>
            </a:fld>
            <a:endParaRPr lang="es-ES" sz="1200" b="0">
              <a:latin typeface="Times New Roman" pitchFamily="18" charset="0"/>
            </a:endParaRPr>
          </a:p>
        </p:txBody>
      </p:sp>
      <p:sp>
        <p:nvSpPr>
          <p:cNvPr id="26626" name="Rectangle 2"/>
          <p:cNvSpPr>
            <a:spLocks noChangeArrowheads="1"/>
          </p:cNvSpPr>
          <p:nvPr/>
        </p:nvSpPr>
        <p:spPr bwMode="auto">
          <a:xfrm>
            <a:off x="3918645" y="0"/>
            <a:ext cx="2939355"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90" tIns="45244" rIns="90490" bIns="45244" anchor="ctr"/>
          <a:lstStyle/>
          <a:p>
            <a:endParaRPr lang="es-ES_tradnl"/>
          </a:p>
        </p:txBody>
      </p:sp>
      <p:sp>
        <p:nvSpPr>
          <p:cNvPr id="26627" name="Rectangle 3"/>
          <p:cNvSpPr>
            <a:spLocks noChangeArrowheads="1"/>
          </p:cNvSpPr>
          <p:nvPr/>
        </p:nvSpPr>
        <p:spPr bwMode="auto">
          <a:xfrm>
            <a:off x="3918645" y="8673798"/>
            <a:ext cx="2939355" cy="4460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89393" tIns="44697" rIns="89393" bIns="44697" anchor="b"/>
          <a:lstStyle/>
          <a:p>
            <a:pPr algn="r" defTabSz="899469" eaLnBrk="0" hangingPunct="0"/>
            <a:r>
              <a:rPr lang="es-ES_tradnl" sz="1200">
                <a:latin typeface="Times New Roman" pitchFamily="18" charset="0"/>
              </a:rPr>
              <a:t>6</a:t>
            </a:r>
          </a:p>
        </p:txBody>
      </p:sp>
      <p:sp>
        <p:nvSpPr>
          <p:cNvPr id="26628" name="Rectangle 4"/>
          <p:cNvSpPr>
            <a:spLocks noChangeArrowheads="1"/>
          </p:cNvSpPr>
          <p:nvPr/>
        </p:nvSpPr>
        <p:spPr bwMode="auto">
          <a:xfrm>
            <a:off x="0" y="8673798"/>
            <a:ext cx="2939356" cy="4460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90" tIns="45244" rIns="90490" bIns="45244" anchor="ctr"/>
          <a:lstStyle/>
          <a:p>
            <a:endParaRPr lang="es-ES_tradnl"/>
          </a:p>
        </p:txBody>
      </p:sp>
      <p:sp>
        <p:nvSpPr>
          <p:cNvPr id="26629" name="Rectangle 5"/>
          <p:cNvSpPr>
            <a:spLocks noChangeArrowheads="1"/>
          </p:cNvSpPr>
          <p:nvPr/>
        </p:nvSpPr>
        <p:spPr bwMode="auto">
          <a:xfrm>
            <a:off x="0" y="0"/>
            <a:ext cx="2939356"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90" tIns="45244" rIns="90490" bIns="45244" anchor="ctr"/>
          <a:lstStyle/>
          <a:p>
            <a:endParaRPr lang="es-ES_tradnl"/>
          </a:p>
        </p:txBody>
      </p:sp>
      <p:sp>
        <p:nvSpPr>
          <p:cNvPr id="26630" name="Rectangle 6"/>
          <p:cNvSpPr>
            <a:spLocks noGrp="1" noRot="1" noChangeAspect="1" noChangeArrowheads="1" noTextEdit="1"/>
          </p:cNvSpPr>
          <p:nvPr>
            <p:ph type="sldImg"/>
          </p:nvPr>
        </p:nvSpPr>
        <p:spPr>
          <a:xfrm>
            <a:off x="1144588" y="684213"/>
            <a:ext cx="4570412" cy="3429000"/>
          </a:xfrm>
          <a:ln w="12700" cap="flat">
            <a:solidFill>
              <a:schemeClr val="tx1"/>
            </a:solidFill>
          </a:ln>
        </p:spPr>
      </p:sp>
      <p:sp>
        <p:nvSpPr>
          <p:cNvPr id="26631" name="Rectangle 7"/>
          <p:cNvSpPr>
            <a:spLocks noGrp="1" noChangeArrowheads="1"/>
          </p:cNvSpPr>
          <p:nvPr>
            <p:ph type="body" idx="1"/>
          </p:nvPr>
        </p:nvSpPr>
        <p:spPr>
          <a:xfrm>
            <a:off x="913805" y="4345214"/>
            <a:ext cx="5030391" cy="411389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989" tIns="44697" rIns="90989" bIns="44697"/>
          <a:lstStyle/>
          <a:p>
            <a:endParaRPr lang="es-ES_tradnl" smtClean="0">
              <a:ea typeface="ＭＳ Ｐゴシック"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lnSpc>
                <a:spcPct val="120000"/>
              </a:lnSpc>
              <a:spcBef>
                <a:spcPct val="20000"/>
              </a:spcBef>
              <a:spcAft>
                <a:spcPct val="0"/>
              </a:spcAft>
              <a:buChar char="•"/>
              <a:defRPr sz="2400">
                <a:solidFill>
                  <a:schemeClr val="tx1"/>
                </a:solidFill>
                <a:latin typeface="Arial" charset="0"/>
                <a:ea typeface="ＭＳ Ｐゴシック" pitchFamily="34" charset="-128"/>
              </a:defRPr>
            </a:lvl6pPr>
            <a:lvl7pPr marL="2971800" indent="-228600" eaLnBrk="0" fontAlgn="base" hangingPunct="0">
              <a:lnSpc>
                <a:spcPct val="120000"/>
              </a:lnSpc>
              <a:spcBef>
                <a:spcPct val="20000"/>
              </a:spcBef>
              <a:spcAft>
                <a:spcPct val="0"/>
              </a:spcAft>
              <a:buChar char="•"/>
              <a:defRPr sz="2400">
                <a:solidFill>
                  <a:schemeClr val="tx1"/>
                </a:solidFill>
                <a:latin typeface="Arial" charset="0"/>
                <a:ea typeface="ＭＳ Ｐゴシック" pitchFamily="34" charset="-128"/>
              </a:defRPr>
            </a:lvl7pPr>
            <a:lvl8pPr marL="3429000" indent="-228600" eaLnBrk="0" fontAlgn="base" hangingPunct="0">
              <a:lnSpc>
                <a:spcPct val="120000"/>
              </a:lnSpc>
              <a:spcBef>
                <a:spcPct val="20000"/>
              </a:spcBef>
              <a:spcAft>
                <a:spcPct val="0"/>
              </a:spcAft>
              <a:buChar char="•"/>
              <a:defRPr sz="2400">
                <a:solidFill>
                  <a:schemeClr val="tx1"/>
                </a:solidFill>
                <a:latin typeface="Arial" charset="0"/>
                <a:ea typeface="ＭＳ Ｐゴシック" pitchFamily="34" charset="-128"/>
              </a:defRPr>
            </a:lvl8pPr>
            <a:lvl9pPr marL="3886200" indent="-228600" eaLnBrk="0" fontAlgn="base" hangingPunct="0">
              <a:lnSpc>
                <a:spcPct val="120000"/>
              </a:lnSpc>
              <a:spcBef>
                <a:spcPct val="20000"/>
              </a:spcBef>
              <a:spcAft>
                <a:spcPct val="0"/>
              </a:spcAft>
              <a:buChar char="•"/>
              <a:defRPr sz="2400">
                <a:solidFill>
                  <a:schemeClr val="tx1"/>
                </a:solidFill>
                <a:latin typeface="Arial" charset="0"/>
                <a:ea typeface="ＭＳ Ｐゴシック" pitchFamily="34" charset="-128"/>
              </a:defRPr>
            </a:lvl9pPr>
          </a:lstStyle>
          <a:p>
            <a:fld id="{B3AA1B34-D6FF-499C-B496-DFED740AFA60}" type="slidenum">
              <a:rPr lang="es-ES" altLang="es-CL" sz="1200"/>
              <a:pPr/>
              <a:t>14</a:t>
            </a:fld>
            <a:endParaRPr lang="es-ES" altLang="es-CL" sz="1200"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CL" altLang="es-CL" dirty="0" smtClean="0">
              <a:latin typeface="Arial"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076C5C-A55A-4C99-9AC6-D7427257096B}" type="slidenum">
              <a:rPr lang="es-CL"/>
              <a:pPr/>
              <a:t>15</a:t>
            </a:fld>
            <a:endParaRPr lang="es-CL"/>
          </a:p>
        </p:txBody>
      </p:sp>
      <p:sp>
        <p:nvSpPr>
          <p:cNvPr id="777218" name="Rectangle 2"/>
          <p:cNvSpPr>
            <a:spLocks noGrp="1" noRot="1" noChangeAspect="1" noChangeArrowheads="1" noTextEdit="1"/>
          </p:cNvSpPr>
          <p:nvPr>
            <p:ph type="sldImg"/>
          </p:nvPr>
        </p:nvSpPr>
        <p:spPr>
          <a:xfrm>
            <a:off x="1144588" y="685800"/>
            <a:ext cx="4570412" cy="3429000"/>
          </a:xfrm>
          <a:ln/>
        </p:spPr>
      </p:sp>
      <p:sp>
        <p:nvSpPr>
          <p:cNvPr id="777219" name="Rectangle 3"/>
          <p:cNvSpPr>
            <a:spLocks noGrp="1" noChangeArrowheads="1"/>
          </p:cNvSpPr>
          <p:nvPr>
            <p:ph type="body" idx="1"/>
          </p:nvPr>
        </p:nvSpPr>
        <p:spPr>
          <a:xfrm>
            <a:off x="914400" y="4343519"/>
            <a:ext cx="5029200" cy="4114243"/>
          </a:xfrm>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DCC13FBC-2060-49EF-9B36-4C56D623C0CE}" type="datetimeFigureOut">
              <a:rPr lang="es-CL" smtClean="0"/>
              <a:pPr/>
              <a:t>24-09-2014</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0A9FD5B0-F994-4AD5-8D0F-8FD0552AAA45}" type="slidenum">
              <a:rPr lang="es-CL" smtClean="0"/>
              <a:pPr/>
              <a:t>‹Nº›</a:t>
            </a:fld>
            <a:endParaRPr lang="es-CL" dirty="0"/>
          </a:p>
        </p:txBody>
      </p:sp>
    </p:spTree>
  </p:cSld>
  <p:clrMapOvr>
    <a:masterClrMapping/>
  </p:clrMapOvr>
  <p:transition spd="slow">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DCC13FBC-2060-49EF-9B36-4C56D623C0CE}" type="datetimeFigureOut">
              <a:rPr lang="es-CL" smtClean="0"/>
              <a:pPr/>
              <a:t>24-09-2014</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0A9FD5B0-F994-4AD5-8D0F-8FD0552AAA45}" type="slidenum">
              <a:rPr lang="es-CL" smtClean="0"/>
              <a:pPr/>
              <a:t>‹Nº›</a:t>
            </a:fld>
            <a:endParaRPr lang="es-CL" dirty="0"/>
          </a:p>
        </p:txBody>
      </p:sp>
    </p:spTree>
  </p:cSld>
  <p:clrMapOvr>
    <a:masterClrMapping/>
  </p:clrMapOvr>
  <p:transition spd="slow">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DCC13FBC-2060-49EF-9B36-4C56D623C0CE}" type="datetimeFigureOut">
              <a:rPr lang="es-CL" smtClean="0"/>
              <a:pPr/>
              <a:t>24-09-2014</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0A9FD5B0-F994-4AD5-8D0F-8FD0552AAA45}" type="slidenum">
              <a:rPr lang="es-CL" smtClean="0"/>
              <a:pPr/>
              <a:t>‹Nº›</a:t>
            </a:fld>
            <a:endParaRPr lang="es-CL" dirty="0"/>
          </a:p>
        </p:txBody>
      </p:sp>
    </p:spTree>
  </p:cSld>
  <p:clrMapOvr>
    <a:masterClrMapping/>
  </p:clrMapOvr>
  <p:transition spd="slow">
    <p:newsfla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imágenes prediseñadas"/>
          <p:cNvSpPr>
            <a:spLocks noGrp="1"/>
          </p:cNvSpPr>
          <p:nvPr>
            <p:ph type="clipArt" sz="half" idx="1"/>
          </p:nvPr>
        </p:nvSpPr>
        <p:spPr>
          <a:xfrm>
            <a:off x="457200" y="1600200"/>
            <a:ext cx="4038600" cy="4525963"/>
          </a:xfrm>
          <a:prstGeom prst="rect">
            <a:avLst/>
          </a:prstGeom>
        </p:spPr>
        <p:txBody>
          <a:bodyPr rtlCol="0">
            <a:normAutofit/>
          </a:bodyPr>
          <a:lstStyle/>
          <a:p>
            <a:pPr lvl="0"/>
            <a:endParaRPr lang="es-ES" noProof="0" dirty="0"/>
          </a:p>
        </p:txBody>
      </p:sp>
      <p:sp>
        <p:nvSpPr>
          <p:cNvPr id="4" name="3 Marcador de texto"/>
          <p:cNvSpPr>
            <a:spLocks noGrp="1"/>
          </p:cNvSpPr>
          <p:nvPr>
            <p:ph type="body" sz="half" idx="2"/>
          </p:nvPr>
        </p:nvSpPr>
        <p:spPr>
          <a:xfrm>
            <a:off x="4648200" y="1600200"/>
            <a:ext cx="4038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Date Placeholder 3"/>
          <p:cNvSpPr>
            <a:spLocks noGrp="1"/>
          </p:cNvSpPr>
          <p:nvPr>
            <p:ph type="dt" sz="half" idx="10"/>
          </p:nvPr>
        </p:nvSpPr>
        <p:spPr>
          <a:xfrm>
            <a:off x="6248400" y="6208713"/>
            <a:ext cx="2133600" cy="365125"/>
          </a:xfrm>
        </p:spPr>
        <p:txBody>
          <a:bodyPr rtlCol="0"/>
          <a:lstStyle>
            <a:lvl1pPr>
              <a:defRPr>
                <a:ea typeface="ＭＳ Ｐゴシック" charset="0"/>
                <a:cs typeface="ＭＳ Ｐゴシック" charset="0"/>
              </a:defRPr>
            </a:lvl1pPr>
          </a:lstStyle>
          <a:p>
            <a:pPr>
              <a:defRPr/>
            </a:pPr>
            <a:endParaRPr lang="es-ES" dirty="0"/>
          </a:p>
        </p:txBody>
      </p:sp>
      <p:sp>
        <p:nvSpPr>
          <p:cNvPr id="6" name="Footer Placeholder 4"/>
          <p:cNvSpPr>
            <a:spLocks noGrp="1"/>
          </p:cNvSpPr>
          <p:nvPr>
            <p:ph type="ftr" sz="quarter" idx="11"/>
          </p:nvPr>
        </p:nvSpPr>
        <p:spPr>
          <a:xfrm>
            <a:off x="762000" y="6208713"/>
            <a:ext cx="4873625" cy="365125"/>
          </a:xfrm>
        </p:spPr>
        <p:txBody>
          <a:bodyPr/>
          <a:lstStyle>
            <a:lvl1pPr>
              <a:defRPr/>
            </a:lvl1pPr>
          </a:lstStyle>
          <a:p>
            <a:pPr>
              <a:defRPr/>
            </a:pPr>
            <a:endParaRPr lang="es-ES" dirty="0"/>
          </a:p>
        </p:txBody>
      </p:sp>
      <p:sp>
        <p:nvSpPr>
          <p:cNvPr id="7" name="Slide Number Placeholder 5"/>
          <p:cNvSpPr>
            <a:spLocks noGrp="1"/>
          </p:cNvSpPr>
          <p:nvPr>
            <p:ph type="sldNum" sz="quarter" idx="12"/>
          </p:nvPr>
        </p:nvSpPr>
        <p:spPr>
          <a:xfrm>
            <a:off x="7620000" y="5688013"/>
            <a:ext cx="762000" cy="365125"/>
          </a:xfrm>
        </p:spPr>
        <p:txBody>
          <a:bodyPr/>
          <a:lstStyle>
            <a:lvl1pPr>
              <a:defRPr/>
            </a:lvl1pPr>
          </a:lstStyle>
          <a:p>
            <a:fld id="{68EE15BC-6704-490F-9CEF-6EC2B6E20124}" type="slidenum">
              <a:rPr lang="es-ES"/>
              <a:pPr/>
              <a:t>‹Nº›</a:t>
            </a:fld>
            <a:endParaRPr lang="es-ES" dirty="0"/>
          </a:p>
        </p:txBody>
      </p:sp>
    </p:spTree>
    <p:extLst>
      <p:ext uri="{BB962C8B-B14F-4D97-AF65-F5344CB8AC3E}">
        <p14:creationId xmlns:p14="http://schemas.microsoft.com/office/powerpoint/2010/main" xmlns="" val="2340751902"/>
      </p:ext>
    </p:extLst>
  </p:cSld>
  <p:clrMapOvr>
    <a:masterClrMapping/>
  </p:clrMapOvr>
  <p:transition spd="slow">
    <p:newsfla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_tradnl"/>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lvl1pPr>
              <a:defRPr smtClean="0">
                <a:ea typeface="ＭＳ Ｐゴシック" pitchFamily="34" charset="-128"/>
              </a:defRPr>
            </a:lvl1pPr>
          </a:lstStyle>
          <a:p>
            <a:pPr>
              <a:defRPr/>
            </a:pPr>
            <a:fld id="{C6E6A83D-9F63-47EE-9077-95F95D071319}" type="datetimeFigureOut">
              <a:rPr lang="en-US" altLang="es-CL">
                <a:solidFill>
                  <a:srgbClr val="FFFFFF"/>
                </a:solidFill>
              </a:rPr>
              <a:pPr>
                <a:defRPr/>
              </a:pPr>
              <a:t>9/24/2014</a:t>
            </a:fld>
            <a:endParaRPr lang="en-US" altLang="es-CL" dirty="0">
              <a:solidFill>
                <a:srgbClr val="FFFFFF"/>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n-US" dirty="0">
              <a:solidFill>
                <a:srgbClr val="FFFFFF"/>
              </a:solidFill>
            </a:endParaRPr>
          </a:p>
        </p:txBody>
      </p:sp>
      <p:sp>
        <p:nvSpPr>
          <p:cNvPr id="6" name="Marcador de número de diapositiva 5"/>
          <p:cNvSpPr>
            <a:spLocks noGrp="1"/>
          </p:cNvSpPr>
          <p:nvPr>
            <p:ph type="sldNum" sz="quarter" idx="12"/>
          </p:nvPr>
        </p:nvSpPr>
        <p:spPr/>
        <p:txBody>
          <a:bodyPr/>
          <a:lstStyle>
            <a:lvl1pPr>
              <a:defRPr smtClean="0"/>
            </a:lvl1pPr>
          </a:lstStyle>
          <a:p>
            <a:pPr>
              <a:defRPr/>
            </a:pPr>
            <a:fld id="{CC652B43-208D-4109-81B9-69969E2D3B3B}" type="slidenum">
              <a:rPr lang="en-US" altLang="es-CL">
                <a:solidFill>
                  <a:srgbClr val="FFFFFF"/>
                </a:solidFill>
              </a:rPr>
              <a:pPr>
                <a:defRPr/>
              </a:pPr>
              <a:t>‹Nº›</a:t>
            </a:fld>
            <a:endParaRPr lang="en-US" altLang="es-CL" dirty="0">
              <a:solidFill>
                <a:srgbClr val="FFFFFF"/>
              </a:solidFill>
            </a:endParaRPr>
          </a:p>
        </p:txBody>
      </p:sp>
    </p:spTree>
    <p:extLst>
      <p:ext uri="{BB962C8B-B14F-4D97-AF65-F5344CB8AC3E}">
        <p14:creationId xmlns:p14="http://schemas.microsoft.com/office/powerpoint/2010/main" xmlns="" val="3175983617"/>
      </p:ext>
    </p:extLst>
  </p:cSld>
  <p:clrMapOvr>
    <a:masterClrMapping/>
  </p:clrMapOvr>
  <p:transition spd="slow">
    <p:newsfla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742CA5-3425-45D7-8051-7885DBA61C15}" type="slidenum">
              <a:rPr lang="en-US" altLang="es-CL">
                <a:solidFill>
                  <a:srgbClr val="FFFFFF"/>
                </a:solidFill>
              </a:rPr>
              <a:pPr>
                <a:defRPr/>
              </a:pPr>
              <a:t>‹Nº›</a:t>
            </a:fld>
            <a:endParaRPr lang="en-US" altLang="es-CL" dirty="0">
              <a:solidFill>
                <a:srgbClr val="FFFFFF"/>
              </a:solidFill>
            </a:endParaRPr>
          </a:p>
        </p:txBody>
      </p:sp>
    </p:spTree>
    <p:extLst>
      <p:ext uri="{BB962C8B-B14F-4D97-AF65-F5344CB8AC3E}">
        <p14:creationId xmlns:p14="http://schemas.microsoft.com/office/powerpoint/2010/main" xmlns="" val="3693251888"/>
      </p:ext>
    </p:extLst>
  </p:cSld>
  <p:clrMapOvr>
    <a:masterClrMapping/>
  </p:clrMapOvr>
  <p:transition spd="slow">
    <p:newsfla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_tradnl"/>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a:defRPr smtClean="0">
                <a:ea typeface="ＭＳ Ｐゴシック" pitchFamily="34" charset="-128"/>
              </a:defRPr>
            </a:lvl1pPr>
          </a:lstStyle>
          <a:p>
            <a:pPr>
              <a:defRPr/>
            </a:pPr>
            <a:fld id="{ADFE2060-9B50-4894-A74C-461E6634823A}" type="datetimeFigureOut">
              <a:rPr lang="en-US" altLang="es-CL">
                <a:solidFill>
                  <a:srgbClr val="FFFFFF"/>
                </a:solidFill>
              </a:rPr>
              <a:pPr>
                <a:defRPr/>
              </a:pPr>
              <a:t>9/24/2014</a:t>
            </a:fld>
            <a:endParaRPr lang="en-US" altLang="es-CL" dirty="0">
              <a:solidFill>
                <a:srgbClr val="FFFFFF"/>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n-US" dirty="0">
              <a:solidFill>
                <a:srgbClr val="FFFFFF"/>
              </a:solidFill>
            </a:endParaRPr>
          </a:p>
        </p:txBody>
      </p:sp>
      <p:sp>
        <p:nvSpPr>
          <p:cNvPr id="6" name="Marcador de número de diapositiva 5"/>
          <p:cNvSpPr>
            <a:spLocks noGrp="1"/>
          </p:cNvSpPr>
          <p:nvPr>
            <p:ph type="sldNum" sz="quarter" idx="12"/>
          </p:nvPr>
        </p:nvSpPr>
        <p:spPr/>
        <p:txBody>
          <a:bodyPr/>
          <a:lstStyle>
            <a:lvl1pPr>
              <a:defRPr smtClean="0"/>
            </a:lvl1pPr>
          </a:lstStyle>
          <a:p>
            <a:pPr>
              <a:defRPr/>
            </a:pPr>
            <a:fld id="{3F6E00B7-D4C6-4DA9-BBFF-130045CA3A2E}" type="slidenum">
              <a:rPr lang="en-US" altLang="es-CL">
                <a:solidFill>
                  <a:srgbClr val="FFFFFF"/>
                </a:solidFill>
              </a:rPr>
              <a:pPr>
                <a:defRPr/>
              </a:pPr>
              <a:t>‹Nº›</a:t>
            </a:fld>
            <a:endParaRPr lang="en-US" altLang="es-CL" dirty="0">
              <a:solidFill>
                <a:srgbClr val="FFFFFF"/>
              </a:solidFill>
            </a:endParaRPr>
          </a:p>
        </p:txBody>
      </p:sp>
    </p:spTree>
    <p:extLst>
      <p:ext uri="{BB962C8B-B14F-4D97-AF65-F5344CB8AC3E}">
        <p14:creationId xmlns:p14="http://schemas.microsoft.com/office/powerpoint/2010/main" xmlns="" val="792022159"/>
      </p:ext>
    </p:extLst>
  </p:cSld>
  <p:clrMapOvr>
    <a:masterClrMapping/>
  </p:clrMapOvr>
  <p:transition spd="slow">
    <p:newsfla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4CAEB6-8F0F-455B-90E8-6029A1A07F75}" type="slidenum">
              <a:rPr lang="en-US" altLang="es-CL">
                <a:solidFill>
                  <a:srgbClr val="FFFFFF"/>
                </a:solidFill>
              </a:rPr>
              <a:pPr>
                <a:defRPr/>
              </a:pPr>
              <a:t>‹Nº›</a:t>
            </a:fld>
            <a:endParaRPr lang="en-US" altLang="es-CL" dirty="0">
              <a:solidFill>
                <a:srgbClr val="FFFFFF"/>
              </a:solidFill>
            </a:endParaRPr>
          </a:p>
        </p:txBody>
      </p:sp>
    </p:spTree>
    <p:extLst>
      <p:ext uri="{BB962C8B-B14F-4D97-AF65-F5344CB8AC3E}">
        <p14:creationId xmlns:p14="http://schemas.microsoft.com/office/powerpoint/2010/main" xmlns="" val="1002443960"/>
      </p:ext>
    </p:extLst>
  </p:cSld>
  <p:clrMapOvr>
    <a:masterClrMapping/>
  </p:clrMapOvr>
  <p:transition spd="slow">
    <p:newsfla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DAA1113-8E3C-4622-86E9-09E1BD1CE3D7}" type="slidenum">
              <a:rPr lang="en-US" altLang="es-CL">
                <a:solidFill>
                  <a:srgbClr val="FFFFFF"/>
                </a:solidFill>
              </a:rPr>
              <a:pPr>
                <a:defRPr/>
              </a:pPr>
              <a:t>‹Nº›</a:t>
            </a:fld>
            <a:endParaRPr lang="en-US" altLang="es-CL" dirty="0">
              <a:solidFill>
                <a:srgbClr val="FFFFFF"/>
              </a:solidFill>
            </a:endParaRPr>
          </a:p>
        </p:txBody>
      </p:sp>
    </p:spTree>
    <p:extLst>
      <p:ext uri="{BB962C8B-B14F-4D97-AF65-F5344CB8AC3E}">
        <p14:creationId xmlns:p14="http://schemas.microsoft.com/office/powerpoint/2010/main" xmlns="" val="4243343962"/>
      </p:ext>
    </p:extLst>
  </p:cSld>
  <p:clrMapOvr>
    <a:masterClrMapping/>
  </p:clrMapOvr>
  <p:transition spd="slow">
    <p:newsfla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CC0005C-FAB6-48F4-BD48-CD3E5F1204D1}" type="slidenum">
              <a:rPr lang="en-US" altLang="es-CL">
                <a:solidFill>
                  <a:srgbClr val="FFFFFF"/>
                </a:solidFill>
              </a:rPr>
              <a:pPr>
                <a:defRPr/>
              </a:pPr>
              <a:t>‹Nº›</a:t>
            </a:fld>
            <a:endParaRPr lang="en-US" altLang="es-CL" dirty="0">
              <a:solidFill>
                <a:srgbClr val="FFFFFF"/>
              </a:solidFill>
            </a:endParaRPr>
          </a:p>
        </p:txBody>
      </p:sp>
    </p:spTree>
    <p:extLst>
      <p:ext uri="{BB962C8B-B14F-4D97-AF65-F5344CB8AC3E}">
        <p14:creationId xmlns:p14="http://schemas.microsoft.com/office/powerpoint/2010/main" xmlns="" val="634168007"/>
      </p:ext>
    </p:extLst>
  </p:cSld>
  <p:clrMapOvr>
    <a:masterClrMapping/>
  </p:clrMapOvr>
  <p:transition spd="slow">
    <p:newsfla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CD8F348-AB79-4CD1-8147-DA48A5906A8D}" type="slidenum">
              <a:rPr lang="en-US" altLang="es-CL">
                <a:solidFill>
                  <a:srgbClr val="FFFFFF"/>
                </a:solidFill>
              </a:rPr>
              <a:pPr>
                <a:defRPr/>
              </a:pPr>
              <a:t>‹Nº›</a:t>
            </a:fld>
            <a:endParaRPr lang="en-US" altLang="es-CL" dirty="0">
              <a:solidFill>
                <a:srgbClr val="FFFFFF"/>
              </a:solidFill>
            </a:endParaRPr>
          </a:p>
        </p:txBody>
      </p:sp>
    </p:spTree>
    <p:extLst>
      <p:ext uri="{BB962C8B-B14F-4D97-AF65-F5344CB8AC3E}">
        <p14:creationId xmlns:p14="http://schemas.microsoft.com/office/powerpoint/2010/main" xmlns="" val="629130839"/>
      </p:ext>
    </p:extLst>
  </p:cSld>
  <p:clrMapOvr>
    <a:masterClrMapping/>
  </p:clrMapOvr>
  <p:transition spd="slow">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DCC13FBC-2060-49EF-9B36-4C56D623C0CE}" type="datetimeFigureOut">
              <a:rPr lang="es-CL" smtClean="0"/>
              <a:pPr/>
              <a:t>24-09-2014</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0A9FD5B0-F994-4AD5-8D0F-8FD0552AAA45}" type="slidenum">
              <a:rPr lang="es-CL" smtClean="0"/>
              <a:pPr/>
              <a:t>‹Nº›</a:t>
            </a:fld>
            <a:endParaRPr lang="es-CL" dirty="0"/>
          </a:p>
        </p:txBody>
      </p:sp>
    </p:spTree>
  </p:cSld>
  <p:clrMapOvr>
    <a:masterClrMapping/>
  </p:clrMapOvr>
  <p:transition spd="slow">
    <p:newsfla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_tradnl"/>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3EBF53-A533-499A-A52B-ECD4473A86BB}" type="slidenum">
              <a:rPr lang="en-US" altLang="es-CL">
                <a:solidFill>
                  <a:srgbClr val="FFFFFF"/>
                </a:solidFill>
              </a:rPr>
              <a:pPr>
                <a:defRPr/>
              </a:pPr>
              <a:t>‹Nº›</a:t>
            </a:fld>
            <a:endParaRPr lang="en-US" altLang="es-CL" dirty="0">
              <a:solidFill>
                <a:srgbClr val="FFFFFF"/>
              </a:solidFill>
            </a:endParaRPr>
          </a:p>
        </p:txBody>
      </p:sp>
    </p:spTree>
    <p:extLst>
      <p:ext uri="{BB962C8B-B14F-4D97-AF65-F5344CB8AC3E}">
        <p14:creationId xmlns:p14="http://schemas.microsoft.com/office/powerpoint/2010/main" xmlns="" val="399049052"/>
      </p:ext>
    </p:extLst>
  </p:cSld>
  <p:clrMapOvr>
    <a:masterClrMapping/>
  </p:clrMapOvr>
  <p:transition spd="slow">
    <p:newsfla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_tradnl"/>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dirty="0" smtClean="0"/>
              <a:t>Arrastre la imagen al marcador de posición o haga clic en el icono para agregar</a:t>
            </a:r>
            <a:endParaRPr lang="es-ES_tradnl" noProof="0"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6EF900-BD04-493D-A1A7-929A145812C6}" type="slidenum">
              <a:rPr lang="en-US" altLang="es-CL">
                <a:solidFill>
                  <a:srgbClr val="FFFFFF"/>
                </a:solidFill>
              </a:rPr>
              <a:pPr>
                <a:defRPr/>
              </a:pPr>
              <a:t>‹Nº›</a:t>
            </a:fld>
            <a:endParaRPr lang="en-US" altLang="es-CL" dirty="0">
              <a:solidFill>
                <a:srgbClr val="FFFFFF"/>
              </a:solidFill>
            </a:endParaRPr>
          </a:p>
        </p:txBody>
      </p:sp>
    </p:spTree>
    <p:extLst>
      <p:ext uri="{BB962C8B-B14F-4D97-AF65-F5344CB8AC3E}">
        <p14:creationId xmlns:p14="http://schemas.microsoft.com/office/powerpoint/2010/main" xmlns="" val="3733283055"/>
      </p:ext>
    </p:extLst>
  </p:cSld>
  <p:clrMapOvr>
    <a:masterClrMapping/>
  </p:clrMapOvr>
  <p:transition spd="slow">
    <p:newsfla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96DE3E-DEE4-4047-98C8-925C799266DD}" type="slidenum">
              <a:rPr lang="en-US" altLang="es-CL">
                <a:solidFill>
                  <a:srgbClr val="FFFFFF"/>
                </a:solidFill>
              </a:rPr>
              <a:pPr>
                <a:defRPr/>
              </a:pPr>
              <a:t>‹Nº›</a:t>
            </a:fld>
            <a:endParaRPr lang="en-US" altLang="es-CL" dirty="0">
              <a:solidFill>
                <a:srgbClr val="FFFFFF"/>
              </a:solidFill>
            </a:endParaRPr>
          </a:p>
        </p:txBody>
      </p:sp>
    </p:spTree>
    <p:extLst>
      <p:ext uri="{BB962C8B-B14F-4D97-AF65-F5344CB8AC3E}">
        <p14:creationId xmlns:p14="http://schemas.microsoft.com/office/powerpoint/2010/main" xmlns="" val="3411678031"/>
      </p:ext>
    </p:extLst>
  </p:cSld>
  <p:clrMapOvr>
    <a:masterClrMapping/>
  </p:clrMapOvr>
  <p:transition spd="slow">
    <p:newsfla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685800" y="609600"/>
            <a:ext cx="5676900" cy="5486400"/>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E07F10-8D2F-4F46-9119-7F06D8686133}" type="slidenum">
              <a:rPr lang="en-US" altLang="es-CL">
                <a:solidFill>
                  <a:srgbClr val="FFFFFF"/>
                </a:solidFill>
              </a:rPr>
              <a:pPr>
                <a:defRPr/>
              </a:pPr>
              <a:t>‹Nº›</a:t>
            </a:fld>
            <a:endParaRPr lang="en-US" altLang="es-CL" dirty="0">
              <a:solidFill>
                <a:srgbClr val="FFFFFF"/>
              </a:solidFill>
            </a:endParaRPr>
          </a:p>
        </p:txBody>
      </p:sp>
    </p:spTree>
    <p:extLst>
      <p:ext uri="{BB962C8B-B14F-4D97-AF65-F5344CB8AC3E}">
        <p14:creationId xmlns:p14="http://schemas.microsoft.com/office/powerpoint/2010/main" xmlns="" val="2573301039"/>
      </p:ext>
    </p:extLst>
  </p:cSld>
  <p:clrMapOvr>
    <a:masterClrMapping/>
  </p:clrMapOvr>
  <p:transition spd="slow">
    <p:newsfla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s-ES_tradnl"/>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a:t>Click to edit Master subtitle style</a:t>
            </a:r>
            <a:endParaRPr lang="en-US"/>
          </a:p>
        </p:txBody>
      </p:sp>
    </p:spTree>
    <p:extLst>
      <p:ext uri="{BB962C8B-B14F-4D97-AF65-F5344CB8AC3E}">
        <p14:creationId xmlns:p14="http://schemas.microsoft.com/office/powerpoint/2010/main" xmlns="" val="1822218989"/>
      </p:ext>
    </p:extLst>
  </p:cSld>
  <p:clrMapOvr>
    <a:masterClrMapping/>
  </p:clrMapOvr>
  <p:transition spd="slow">
    <p:newsfla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solidFill>
                  <a:schemeClr val="bg1"/>
                </a:solidFill>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title</a:t>
            </a:r>
            <a:r>
              <a:rPr lang="es-ES_tradnl" dirty="0"/>
              <a:t> </a:t>
            </a:r>
            <a:r>
              <a:rPr lang="es-ES_tradnl" dirty="0" err="1"/>
              <a:t>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Tree>
    <p:extLst>
      <p:ext uri="{BB962C8B-B14F-4D97-AF65-F5344CB8AC3E}">
        <p14:creationId xmlns:p14="http://schemas.microsoft.com/office/powerpoint/2010/main" xmlns="" val="1537427699"/>
      </p:ext>
    </p:extLst>
  </p:cSld>
  <p:clrMapOvr>
    <a:masterClrMapping/>
  </p:clrMapOvr>
  <p:transition spd="slow">
    <p:newsfla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solidFill>
                  <a:schemeClr val="bg1"/>
                </a:solidFill>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title</a:t>
            </a:r>
            <a:r>
              <a:rPr lang="es-ES_tradnl" dirty="0"/>
              <a:t> </a:t>
            </a:r>
            <a:r>
              <a:rPr lang="es-ES_tradnl" dirty="0" err="1"/>
              <a:t>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text</a:t>
            </a:r>
            <a:r>
              <a:rPr lang="es-ES_tradnl" dirty="0"/>
              <a:t> </a:t>
            </a:r>
            <a:r>
              <a:rPr lang="es-ES_tradnl" dirty="0" err="1"/>
              <a:t>styles</a:t>
            </a:r>
            <a:endParaRPr lang="es-ES_tradnl" dirty="0"/>
          </a:p>
        </p:txBody>
      </p:sp>
    </p:spTree>
    <p:extLst>
      <p:ext uri="{BB962C8B-B14F-4D97-AF65-F5344CB8AC3E}">
        <p14:creationId xmlns:p14="http://schemas.microsoft.com/office/powerpoint/2010/main" xmlns="" val="1217329202"/>
      </p:ext>
    </p:extLst>
  </p:cSld>
  <p:clrMapOvr>
    <a:masterClrMapping/>
  </p:clrMapOvr>
  <p:transition spd="slow">
    <p:newsfla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solidFill>
                  <a:schemeClr val="bg1"/>
                </a:solidFill>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title</a:t>
            </a:r>
            <a:r>
              <a:rPr lang="es-ES_tradnl" dirty="0"/>
              <a:t> </a:t>
            </a:r>
            <a:r>
              <a:rPr lang="es-ES_tradnl" dirty="0" err="1"/>
              <a:t>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Tree>
    <p:extLst>
      <p:ext uri="{BB962C8B-B14F-4D97-AF65-F5344CB8AC3E}">
        <p14:creationId xmlns:p14="http://schemas.microsoft.com/office/powerpoint/2010/main" xmlns="" val="2504077812"/>
      </p:ext>
    </p:extLst>
  </p:cSld>
  <p:clrMapOvr>
    <a:masterClrMapping/>
  </p:clrMapOvr>
  <p:transition spd="slow">
    <p:newsfla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solidFill>
                  <a:schemeClr val="bg1"/>
                </a:solidFill>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title</a:t>
            </a:r>
            <a:r>
              <a:rPr lang="es-ES_tradnl" dirty="0"/>
              <a:t> </a:t>
            </a:r>
            <a:r>
              <a:rPr lang="es-ES_tradnl" dirty="0" err="1"/>
              <a:t>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text</a:t>
            </a:r>
            <a:r>
              <a:rPr lang="es-ES_tradnl" dirty="0"/>
              <a:t> </a:t>
            </a:r>
            <a:r>
              <a:rPr lang="es-ES_tradnl" dirty="0" err="1"/>
              <a:t>styles</a:t>
            </a:r>
            <a:endParaRPr lang="es-ES_tradnl" dirty="0"/>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text</a:t>
            </a:r>
            <a:r>
              <a:rPr lang="es-ES_tradnl" dirty="0"/>
              <a:t> </a:t>
            </a:r>
            <a:r>
              <a:rPr lang="es-ES_tradnl" dirty="0" err="1"/>
              <a:t>styles</a:t>
            </a:r>
            <a:endParaRPr lang="es-ES_tradnl" dirty="0"/>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Tree>
    <p:extLst>
      <p:ext uri="{BB962C8B-B14F-4D97-AF65-F5344CB8AC3E}">
        <p14:creationId xmlns:p14="http://schemas.microsoft.com/office/powerpoint/2010/main" xmlns="" val="2806006232"/>
      </p:ext>
    </p:extLst>
  </p:cSld>
  <p:clrMapOvr>
    <a:masterClrMapping/>
  </p:clrMapOvr>
  <p:transition spd="slow">
    <p:newsflash/>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solidFill>
                  <a:schemeClr val="bg1"/>
                </a:solidFill>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title</a:t>
            </a:r>
            <a:r>
              <a:rPr lang="es-ES_tradnl" dirty="0"/>
              <a:t> </a:t>
            </a:r>
            <a:r>
              <a:rPr lang="es-ES_tradnl" dirty="0" err="1"/>
              <a:t>style</a:t>
            </a:r>
            <a:endParaRPr lang="en-US" dirty="0"/>
          </a:p>
        </p:txBody>
      </p:sp>
    </p:spTree>
    <p:extLst>
      <p:ext uri="{BB962C8B-B14F-4D97-AF65-F5344CB8AC3E}">
        <p14:creationId xmlns:p14="http://schemas.microsoft.com/office/powerpoint/2010/main" xmlns="" val="2138413850"/>
      </p:ext>
    </p:extLst>
  </p:cSld>
  <p:clrMapOvr>
    <a:masterClrMapping/>
  </p:clrMapOvr>
  <p:transition spd="slow">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CC13FBC-2060-49EF-9B36-4C56D623C0CE}" type="datetimeFigureOut">
              <a:rPr lang="es-CL" smtClean="0"/>
              <a:pPr/>
              <a:t>24-09-2014</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0A9FD5B0-F994-4AD5-8D0F-8FD0552AAA45}" type="slidenum">
              <a:rPr lang="es-CL" smtClean="0"/>
              <a:pPr/>
              <a:t>‹Nº›</a:t>
            </a:fld>
            <a:endParaRPr lang="es-CL" dirty="0"/>
          </a:p>
        </p:txBody>
      </p:sp>
    </p:spTree>
  </p:cSld>
  <p:clrMapOvr>
    <a:masterClrMapping/>
  </p:clrMapOvr>
  <p:transition spd="slow">
    <p:newsfla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53139549"/>
      </p:ext>
    </p:extLst>
  </p:cSld>
  <p:clrMapOvr>
    <a:masterClrMapping/>
  </p:clrMapOvr>
  <p:transition spd="slow">
    <p:newsfla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solidFill>
                  <a:schemeClr val="bg1"/>
                </a:solidFill>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title</a:t>
            </a:r>
            <a:r>
              <a:rPr lang="es-ES_tradnl" dirty="0"/>
              <a:t> </a:t>
            </a:r>
            <a:r>
              <a:rPr lang="es-ES_tradnl" dirty="0" err="1"/>
              <a:t>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Tree>
    <p:extLst>
      <p:ext uri="{BB962C8B-B14F-4D97-AF65-F5344CB8AC3E}">
        <p14:creationId xmlns:p14="http://schemas.microsoft.com/office/powerpoint/2010/main" xmlns="" val="1430290872"/>
      </p:ext>
    </p:extLst>
  </p:cSld>
  <p:clrMapOvr>
    <a:masterClrMapping/>
  </p:clrMapOvr>
  <p:transition spd="slow">
    <p:newsfla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solidFill>
                  <a:schemeClr val="bg1"/>
                </a:solidFill>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title</a:t>
            </a:r>
            <a:r>
              <a:rPr lang="es-ES_tradnl" dirty="0"/>
              <a:t> </a:t>
            </a:r>
            <a:r>
              <a:rPr lang="es-ES_tradnl" dirty="0" err="1"/>
              <a:t>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text</a:t>
            </a:r>
            <a:r>
              <a:rPr lang="es-ES_tradnl" dirty="0"/>
              <a:t> </a:t>
            </a:r>
            <a:r>
              <a:rPr lang="es-ES_tradnl" dirty="0" err="1"/>
              <a:t>styles</a:t>
            </a:r>
            <a:endParaRPr lang="es-ES_tradnl" dirty="0"/>
          </a:p>
        </p:txBody>
      </p:sp>
    </p:spTree>
    <p:extLst>
      <p:ext uri="{BB962C8B-B14F-4D97-AF65-F5344CB8AC3E}">
        <p14:creationId xmlns:p14="http://schemas.microsoft.com/office/powerpoint/2010/main" xmlns="" val="1577437525"/>
      </p:ext>
    </p:extLst>
  </p:cSld>
  <p:clrMapOvr>
    <a:masterClrMapping/>
  </p:clrMapOvr>
  <p:transition spd="slow">
    <p:newsfla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s-ES_tradnl"/>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Tree>
    <p:extLst>
      <p:ext uri="{BB962C8B-B14F-4D97-AF65-F5344CB8AC3E}">
        <p14:creationId xmlns:p14="http://schemas.microsoft.com/office/powerpoint/2010/main" xmlns="" val="710666007"/>
      </p:ext>
    </p:extLst>
  </p:cSld>
  <p:clrMapOvr>
    <a:masterClrMapping/>
  </p:clrMapOvr>
  <p:transition spd="slow">
    <p:newsflash/>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title</a:t>
            </a:r>
            <a:r>
              <a:rPr lang="es-ES_tradnl" dirty="0"/>
              <a:t> </a:t>
            </a:r>
            <a:r>
              <a:rPr lang="es-ES_tradnl" dirty="0" err="1"/>
              <a:t>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Tree>
    <p:extLst>
      <p:ext uri="{BB962C8B-B14F-4D97-AF65-F5344CB8AC3E}">
        <p14:creationId xmlns:p14="http://schemas.microsoft.com/office/powerpoint/2010/main" xmlns="" val="453593464"/>
      </p:ext>
    </p:extLst>
  </p:cSld>
  <p:clrMapOvr>
    <a:masterClrMapping/>
  </p:clrMapOvr>
  <p:transition spd="slow">
    <p:newsflash/>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L"/>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a:xfrm>
            <a:off x="457200" y="6245225"/>
            <a:ext cx="2133600" cy="476250"/>
          </a:xfrm>
          <a:prstGeom prst="rect">
            <a:avLst/>
          </a:prstGeom>
        </p:spPr>
        <p:txBody>
          <a:bodyPr/>
          <a:lstStyle>
            <a:lvl1pPr>
              <a:defRPr smtClean="0">
                <a:latin typeface="Arial" charset="0"/>
                <a:ea typeface="ＭＳ Ｐゴシック" pitchFamily="-107" charset="-128"/>
              </a:defRPr>
            </a:lvl1pPr>
          </a:lstStyle>
          <a:p>
            <a:pPr eaLnBrk="0" fontAlgn="base" hangingPunct="0">
              <a:lnSpc>
                <a:spcPct val="120000"/>
              </a:lnSpc>
              <a:spcBef>
                <a:spcPct val="20000"/>
              </a:spcBef>
              <a:spcAft>
                <a:spcPct val="0"/>
              </a:spcAft>
              <a:buFontTx/>
              <a:buChar char="•"/>
              <a:defRPr/>
            </a:pPr>
            <a:endParaRPr lang="es-ES" sz="2400" dirty="0">
              <a:solidFill>
                <a:srgbClr val="000000"/>
              </a:solidFill>
            </a:endParaRPr>
          </a:p>
        </p:txBody>
      </p:sp>
      <p:sp>
        <p:nvSpPr>
          <p:cNvPr id="6" name="5 Marcador de pie de página"/>
          <p:cNvSpPr>
            <a:spLocks noGrp="1"/>
          </p:cNvSpPr>
          <p:nvPr>
            <p:ph type="ftr" sz="quarter" idx="11"/>
          </p:nvPr>
        </p:nvSpPr>
        <p:spPr>
          <a:xfrm>
            <a:off x="3124200" y="6245225"/>
            <a:ext cx="2895600" cy="476250"/>
          </a:xfrm>
          <a:prstGeom prst="rect">
            <a:avLst/>
          </a:prstGeom>
        </p:spPr>
        <p:txBody>
          <a:bodyPr/>
          <a:lstStyle>
            <a:lvl1pPr>
              <a:defRPr smtClean="0">
                <a:latin typeface="Arial" charset="0"/>
                <a:ea typeface="ＭＳ Ｐゴシック" pitchFamily="-107" charset="-128"/>
              </a:defRPr>
            </a:lvl1pPr>
          </a:lstStyle>
          <a:p>
            <a:pPr eaLnBrk="0" fontAlgn="base" hangingPunct="0">
              <a:lnSpc>
                <a:spcPct val="120000"/>
              </a:lnSpc>
              <a:spcBef>
                <a:spcPct val="20000"/>
              </a:spcBef>
              <a:spcAft>
                <a:spcPct val="0"/>
              </a:spcAft>
              <a:buFontTx/>
              <a:buChar char="•"/>
              <a:defRPr/>
            </a:pPr>
            <a:endParaRPr lang="es-ES" sz="2400" dirty="0">
              <a:solidFill>
                <a:srgbClr val="000000"/>
              </a:solidFill>
            </a:endParaRPr>
          </a:p>
        </p:txBody>
      </p:sp>
      <p:sp>
        <p:nvSpPr>
          <p:cNvPr id="7" name="6 Marcador de número de diapositiva"/>
          <p:cNvSpPr>
            <a:spLocks noGrp="1"/>
          </p:cNvSpPr>
          <p:nvPr>
            <p:ph type="sldNum" sz="quarter" idx="12"/>
          </p:nvPr>
        </p:nvSpPr>
        <p:spPr>
          <a:xfrm>
            <a:off x="6553200" y="6245225"/>
            <a:ext cx="2133600" cy="476250"/>
          </a:xfrm>
          <a:prstGeom prst="rect">
            <a:avLst/>
          </a:prstGeom>
        </p:spPr>
        <p:txBody>
          <a:bodyPr/>
          <a:lstStyle>
            <a:lvl1pPr>
              <a:defRPr smtClean="0">
                <a:latin typeface="Arial" charset="0"/>
                <a:ea typeface="ＭＳ Ｐゴシック" pitchFamily="-107" charset="-128"/>
              </a:defRPr>
            </a:lvl1pPr>
          </a:lstStyle>
          <a:p>
            <a:pPr eaLnBrk="0" fontAlgn="base" hangingPunct="0">
              <a:lnSpc>
                <a:spcPct val="120000"/>
              </a:lnSpc>
              <a:spcBef>
                <a:spcPct val="20000"/>
              </a:spcBef>
              <a:spcAft>
                <a:spcPct val="0"/>
              </a:spcAft>
              <a:buFontTx/>
              <a:buChar char="•"/>
              <a:defRPr/>
            </a:pPr>
            <a:fld id="{8BC8252A-09F9-4E3A-8214-DCF7EA6D31E8}" type="slidenum">
              <a:rPr lang="es-ES" sz="2400">
                <a:solidFill>
                  <a:srgbClr val="000000"/>
                </a:solidFill>
              </a:rPr>
              <a:pPr eaLnBrk="0" fontAlgn="base" hangingPunct="0">
                <a:lnSpc>
                  <a:spcPct val="120000"/>
                </a:lnSpc>
                <a:spcBef>
                  <a:spcPct val="20000"/>
                </a:spcBef>
                <a:spcAft>
                  <a:spcPct val="0"/>
                </a:spcAft>
                <a:buFontTx/>
                <a:buChar char="•"/>
                <a:defRPr/>
              </a:pPr>
              <a:t>‹Nº›</a:t>
            </a:fld>
            <a:endParaRPr lang="es-ES" sz="2400" dirty="0">
              <a:solidFill>
                <a:srgbClr val="000000"/>
              </a:solidFill>
            </a:endParaRPr>
          </a:p>
        </p:txBody>
      </p:sp>
    </p:spTree>
    <p:extLst>
      <p:ext uri="{BB962C8B-B14F-4D97-AF65-F5344CB8AC3E}">
        <p14:creationId xmlns:p14="http://schemas.microsoft.com/office/powerpoint/2010/main" xmlns="" val="1047303551"/>
      </p:ext>
    </p:extLst>
  </p:cSld>
  <p:clrMapOvr>
    <a:masterClrMapping/>
  </p:clrMapOvr>
  <p:transition spd="slow">
    <p:newsflash/>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L"/>
          </a:p>
        </p:txBody>
      </p:sp>
      <p:sp>
        <p:nvSpPr>
          <p:cNvPr id="3" name="2 Marcador de tabla"/>
          <p:cNvSpPr>
            <a:spLocks noGrp="1"/>
          </p:cNvSpPr>
          <p:nvPr>
            <p:ph type="tbl" idx="1"/>
          </p:nvPr>
        </p:nvSpPr>
        <p:spPr>
          <a:xfrm>
            <a:off x="457200" y="1600200"/>
            <a:ext cx="8229600" cy="4525963"/>
          </a:xfrm>
          <a:prstGeom prst="rect">
            <a:avLst/>
          </a:prstGeom>
        </p:spPr>
        <p:txBody>
          <a:bodyPr/>
          <a:lstStyle/>
          <a:p>
            <a:pPr lvl="0"/>
            <a:endParaRPr lang="es-CL" noProof="0" dirty="0"/>
          </a:p>
        </p:txBody>
      </p:sp>
      <p:sp>
        <p:nvSpPr>
          <p:cNvPr id="4" name="3 Marcador de fecha"/>
          <p:cNvSpPr>
            <a:spLocks noGrp="1"/>
          </p:cNvSpPr>
          <p:nvPr>
            <p:ph type="dt" sz="half" idx="10"/>
          </p:nvPr>
        </p:nvSpPr>
        <p:spPr>
          <a:xfrm>
            <a:off x="457200" y="6245225"/>
            <a:ext cx="2133600" cy="476250"/>
          </a:xfrm>
          <a:prstGeom prst="rect">
            <a:avLst/>
          </a:prstGeom>
        </p:spPr>
        <p:txBody>
          <a:bodyPr/>
          <a:lstStyle>
            <a:lvl1pPr>
              <a:defRPr smtClean="0">
                <a:latin typeface="Arial" charset="0"/>
                <a:ea typeface="ＭＳ Ｐゴシック" pitchFamily="-107" charset="-128"/>
              </a:defRPr>
            </a:lvl1pPr>
          </a:lstStyle>
          <a:p>
            <a:pPr eaLnBrk="0" fontAlgn="base" hangingPunct="0">
              <a:lnSpc>
                <a:spcPct val="120000"/>
              </a:lnSpc>
              <a:spcBef>
                <a:spcPct val="20000"/>
              </a:spcBef>
              <a:spcAft>
                <a:spcPct val="0"/>
              </a:spcAft>
              <a:buFontTx/>
              <a:buChar char="•"/>
              <a:defRPr/>
            </a:pPr>
            <a:endParaRPr lang="es-ES" sz="2400" dirty="0">
              <a:solidFill>
                <a:srgbClr val="000000"/>
              </a:solidFill>
            </a:endParaRPr>
          </a:p>
        </p:txBody>
      </p:sp>
      <p:sp>
        <p:nvSpPr>
          <p:cNvPr id="5" name="4 Marcador de pie de página"/>
          <p:cNvSpPr>
            <a:spLocks noGrp="1"/>
          </p:cNvSpPr>
          <p:nvPr>
            <p:ph type="ftr" sz="quarter" idx="11"/>
          </p:nvPr>
        </p:nvSpPr>
        <p:spPr>
          <a:xfrm>
            <a:off x="3124200" y="6245225"/>
            <a:ext cx="2895600" cy="476250"/>
          </a:xfrm>
          <a:prstGeom prst="rect">
            <a:avLst/>
          </a:prstGeom>
        </p:spPr>
        <p:txBody>
          <a:bodyPr/>
          <a:lstStyle>
            <a:lvl1pPr>
              <a:defRPr smtClean="0">
                <a:latin typeface="Arial" charset="0"/>
                <a:ea typeface="ＭＳ Ｐゴシック" pitchFamily="-107" charset="-128"/>
              </a:defRPr>
            </a:lvl1pPr>
          </a:lstStyle>
          <a:p>
            <a:pPr eaLnBrk="0" fontAlgn="base" hangingPunct="0">
              <a:lnSpc>
                <a:spcPct val="120000"/>
              </a:lnSpc>
              <a:spcBef>
                <a:spcPct val="20000"/>
              </a:spcBef>
              <a:spcAft>
                <a:spcPct val="0"/>
              </a:spcAft>
              <a:buFontTx/>
              <a:buChar char="•"/>
              <a:defRPr/>
            </a:pPr>
            <a:endParaRPr lang="es-ES" sz="2400" dirty="0">
              <a:solidFill>
                <a:srgbClr val="000000"/>
              </a:solidFill>
            </a:endParaRPr>
          </a:p>
        </p:txBody>
      </p:sp>
      <p:sp>
        <p:nvSpPr>
          <p:cNvPr id="6" name="5 Marcador de número de diapositiva"/>
          <p:cNvSpPr>
            <a:spLocks noGrp="1"/>
          </p:cNvSpPr>
          <p:nvPr>
            <p:ph type="sldNum" sz="quarter" idx="12"/>
          </p:nvPr>
        </p:nvSpPr>
        <p:spPr>
          <a:xfrm>
            <a:off x="6553200" y="6245225"/>
            <a:ext cx="2133600" cy="476250"/>
          </a:xfrm>
          <a:prstGeom prst="rect">
            <a:avLst/>
          </a:prstGeom>
        </p:spPr>
        <p:txBody>
          <a:bodyPr/>
          <a:lstStyle>
            <a:lvl1pPr>
              <a:defRPr smtClean="0">
                <a:latin typeface="Arial" charset="0"/>
                <a:ea typeface="ＭＳ Ｐゴシック" pitchFamily="-107" charset="-128"/>
              </a:defRPr>
            </a:lvl1pPr>
          </a:lstStyle>
          <a:p>
            <a:pPr eaLnBrk="0" fontAlgn="base" hangingPunct="0">
              <a:lnSpc>
                <a:spcPct val="120000"/>
              </a:lnSpc>
              <a:spcBef>
                <a:spcPct val="20000"/>
              </a:spcBef>
              <a:spcAft>
                <a:spcPct val="0"/>
              </a:spcAft>
              <a:buFontTx/>
              <a:buChar char="•"/>
              <a:defRPr/>
            </a:pPr>
            <a:fld id="{11B48E92-6887-407C-86C8-45A850B06B5B}" type="slidenum">
              <a:rPr lang="es-ES" sz="2400">
                <a:solidFill>
                  <a:srgbClr val="000000"/>
                </a:solidFill>
              </a:rPr>
              <a:pPr eaLnBrk="0" fontAlgn="base" hangingPunct="0">
                <a:lnSpc>
                  <a:spcPct val="120000"/>
                </a:lnSpc>
                <a:spcBef>
                  <a:spcPct val="20000"/>
                </a:spcBef>
                <a:spcAft>
                  <a:spcPct val="0"/>
                </a:spcAft>
                <a:buFontTx/>
                <a:buChar char="•"/>
                <a:defRPr/>
              </a:pPr>
              <a:t>‹Nº›</a:t>
            </a:fld>
            <a:endParaRPr lang="es-ES" sz="2400" dirty="0">
              <a:solidFill>
                <a:srgbClr val="000000"/>
              </a:solidFill>
            </a:endParaRPr>
          </a:p>
        </p:txBody>
      </p:sp>
    </p:spTree>
    <p:extLst>
      <p:ext uri="{BB962C8B-B14F-4D97-AF65-F5344CB8AC3E}">
        <p14:creationId xmlns:p14="http://schemas.microsoft.com/office/powerpoint/2010/main" xmlns="" val="1085588631"/>
      </p:ext>
    </p:extLst>
  </p:cSld>
  <p:clrMapOvr>
    <a:masterClrMapping/>
  </p:clrMapOvr>
  <p:transition spd="slow">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DCC13FBC-2060-49EF-9B36-4C56D623C0CE}" type="datetimeFigureOut">
              <a:rPr lang="es-CL" smtClean="0"/>
              <a:pPr/>
              <a:t>24-09-2014</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0A9FD5B0-F994-4AD5-8D0F-8FD0552AAA45}" type="slidenum">
              <a:rPr lang="es-CL" smtClean="0"/>
              <a:pPr/>
              <a:t>‹Nº›</a:t>
            </a:fld>
            <a:endParaRPr lang="es-CL" dirty="0"/>
          </a:p>
        </p:txBody>
      </p:sp>
    </p:spTree>
  </p:cSld>
  <p:clrMapOvr>
    <a:masterClrMapping/>
  </p:clrMapOvr>
  <p:transition spd="slow">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DCC13FBC-2060-49EF-9B36-4C56D623C0CE}" type="datetimeFigureOut">
              <a:rPr lang="es-CL" smtClean="0"/>
              <a:pPr/>
              <a:t>24-09-2014</a:t>
            </a:fld>
            <a:endParaRPr lang="es-CL" dirty="0"/>
          </a:p>
        </p:txBody>
      </p:sp>
      <p:sp>
        <p:nvSpPr>
          <p:cNvPr id="8" name="7 Marcador de pie de página"/>
          <p:cNvSpPr>
            <a:spLocks noGrp="1"/>
          </p:cNvSpPr>
          <p:nvPr>
            <p:ph type="ftr" sz="quarter" idx="11"/>
          </p:nvPr>
        </p:nvSpPr>
        <p:spPr/>
        <p:txBody>
          <a:bodyPr/>
          <a:lstStyle/>
          <a:p>
            <a:endParaRPr lang="es-CL" dirty="0"/>
          </a:p>
        </p:txBody>
      </p:sp>
      <p:sp>
        <p:nvSpPr>
          <p:cNvPr id="9" name="8 Marcador de número de diapositiva"/>
          <p:cNvSpPr>
            <a:spLocks noGrp="1"/>
          </p:cNvSpPr>
          <p:nvPr>
            <p:ph type="sldNum" sz="quarter" idx="12"/>
          </p:nvPr>
        </p:nvSpPr>
        <p:spPr/>
        <p:txBody>
          <a:bodyPr/>
          <a:lstStyle/>
          <a:p>
            <a:fld id="{0A9FD5B0-F994-4AD5-8D0F-8FD0552AAA45}" type="slidenum">
              <a:rPr lang="es-CL" smtClean="0"/>
              <a:pPr/>
              <a:t>‹Nº›</a:t>
            </a:fld>
            <a:endParaRPr lang="es-CL" dirty="0"/>
          </a:p>
        </p:txBody>
      </p:sp>
    </p:spTree>
  </p:cSld>
  <p:clrMapOvr>
    <a:masterClrMapping/>
  </p:clrMapOvr>
  <p:transition spd="slow">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DCC13FBC-2060-49EF-9B36-4C56D623C0CE}" type="datetimeFigureOut">
              <a:rPr lang="es-CL" smtClean="0"/>
              <a:pPr/>
              <a:t>24-09-2014</a:t>
            </a:fld>
            <a:endParaRPr lang="es-CL" dirty="0"/>
          </a:p>
        </p:txBody>
      </p:sp>
      <p:sp>
        <p:nvSpPr>
          <p:cNvPr id="4" name="3 Marcador de pie de página"/>
          <p:cNvSpPr>
            <a:spLocks noGrp="1"/>
          </p:cNvSpPr>
          <p:nvPr>
            <p:ph type="ftr" sz="quarter" idx="11"/>
          </p:nvPr>
        </p:nvSpPr>
        <p:spPr/>
        <p:txBody>
          <a:bodyPr/>
          <a:lstStyle/>
          <a:p>
            <a:endParaRPr lang="es-CL" dirty="0"/>
          </a:p>
        </p:txBody>
      </p:sp>
      <p:sp>
        <p:nvSpPr>
          <p:cNvPr id="5" name="4 Marcador de número de diapositiva"/>
          <p:cNvSpPr>
            <a:spLocks noGrp="1"/>
          </p:cNvSpPr>
          <p:nvPr>
            <p:ph type="sldNum" sz="quarter" idx="12"/>
          </p:nvPr>
        </p:nvSpPr>
        <p:spPr/>
        <p:txBody>
          <a:bodyPr/>
          <a:lstStyle/>
          <a:p>
            <a:fld id="{0A9FD5B0-F994-4AD5-8D0F-8FD0552AAA45}" type="slidenum">
              <a:rPr lang="es-CL" smtClean="0"/>
              <a:pPr/>
              <a:t>‹Nº›</a:t>
            </a:fld>
            <a:endParaRPr lang="es-CL" dirty="0"/>
          </a:p>
        </p:txBody>
      </p:sp>
    </p:spTree>
  </p:cSld>
  <p:clrMapOvr>
    <a:masterClrMapping/>
  </p:clrMapOvr>
  <p:transition spd="slow">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CC13FBC-2060-49EF-9B36-4C56D623C0CE}" type="datetimeFigureOut">
              <a:rPr lang="es-CL" smtClean="0"/>
              <a:pPr/>
              <a:t>24-09-2014</a:t>
            </a:fld>
            <a:endParaRPr lang="es-CL" dirty="0"/>
          </a:p>
        </p:txBody>
      </p:sp>
      <p:sp>
        <p:nvSpPr>
          <p:cNvPr id="3" name="2 Marcador de pie de página"/>
          <p:cNvSpPr>
            <a:spLocks noGrp="1"/>
          </p:cNvSpPr>
          <p:nvPr>
            <p:ph type="ftr" sz="quarter" idx="11"/>
          </p:nvPr>
        </p:nvSpPr>
        <p:spPr/>
        <p:txBody>
          <a:bodyPr/>
          <a:lstStyle/>
          <a:p>
            <a:endParaRPr lang="es-CL" dirty="0"/>
          </a:p>
        </p:txBody>
      </p:sp>
      <p:sp>
        <p:nvSpPr>
          <p:cNvPr id="4" name="3 Marcador de número de diapositiva"/>
          <p:cNvSpPr>
            <a:spLocks noGrp="1"/>
          </p:cNvSpPr>
          <p:nvPr>
            <p:ph type="sldNum" sz="quarter" idx="12"/>
          </p:nvPr>
        </p:nvSpPr>
        <p:spPr/>
        <p:txBody>
          <a:bodyPr/>
          <a:lstStyle/>
          <a:p>
            <a:fld id="{0A9FD5B0-F994-4AD5-8D0F-8FD0552AAA45}" type="slidenum">
              <a:rPr lang="es-CL" smtClean="0"/>
              <a:pPr/>
              <a:t>‹Nº›</a:t>
            </a:fld>
            <a:endParaRPr lang="es-CL" dirty="0"/>
          </a:p>
        </p:txBody>
      </p:sp>
    </p:spTree>
  </p:cSld>
  <p:clrMapOvr>
    <a:masterClrMapping/>
  </p:clrMapOvr>
  <p:transition spd="slow">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CC13FBC-2060-49EF-9B36-4C56D623C0CE}" type="datetimeFigureOut">
              <a:rPr lang="es-CL" smtClean="0"/>
              <a:pPr/>
              <a:t>24-09-2014</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0A9FD5B0-F994-4AD5-8D0F-8FD0552AAA45}" type="slidenum">
              <a:rPr lang="es-CL" smtClean="0"/>
              <a:pPr/>
              <a:t>‹Nº›</a:t>
            </a:fld>
            <a:endParaRPr lang="es-CL" dirty="0"/>
          </a:p>
        </p:txBody>
      </p:sp>
    </p:spTree>
  </p:cSld>
  <p:clrMapOvr>
    <a:masterClrMapping/>
  </p:clrMapOvr>
  <p:transition spd="slow">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CC13FBC-2060-49EF-9B36-4C56D623C0CE}" type="datetimeFigureOut">
              <a:rPr lang="es-CL" smtClean="0"/>
              <a:pPr/>
              <a:t>24-09-2014</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0A9FD5B0-F994-4AD5-8D0F-8FD0552AAA45}" type="slidenum">
              <a:rPr lang="es-CL" smtClean="0"/>
              <a:pPr/>
              <a:t>‹Nº›</a:t>
            </a:fld>
            <a:endParaRPr lang="es-CL" dirty="0"/>
          </a:p>
        </p:txBody>
      </p:sp>
    </p:spTree>
  </p:cSld>
  <p:clrMapOvr>
    <a:masterClrMapping/>
  </p:clrMapOvr>
  <p:transition spd="slow">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13FBC-2060-49EF-9B36-4C56D623C0CE}" type="datetimeFigureOut">
              <a:rPr lang="es-CL" smtClean="0"/>
              <a:pPr/>
              <a:t>24-09-2014</a:t>
            </a:fld>
            <a:endParaRPr lang="es-C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5 Marcador de número de diapositiva"/>
          <p:cNvSpPr>
            <a:spLocks noGrp="1"/>
          </p:cNvSpPr>
          <p:nvPr>
            <p:ph type="sldNum" sz="quarter" idx="4"/>
          </p:nvPr>
        </p:nvSpPr>
        <p:spPr>
          <a:xfrm>
            <a:off x="3286116" y="6215082"/>
            <a:ext cx="2133600" cy="365125"/>
          </a:xfrm>
          <a:prstGeom prst="rect">
            <a:avLst/>
          </a:prstGeom>
        </p:spPr>
        <p:txBody>
          <a:bodyPr vert="horz" lIns="91440" tIns="45720" rIns="91440" bIns="45720" rtlCol="0" anchor="ctr"/>
          <a:lstStyle>
            <a:lvl1pPr algn="r">
              <a:defRPr sz="1200">
                <a:solidFill>
                  <a:schemeClr val="tx1"/>
                </a:solidFill>
              </a:defRPr>
            </a:lvl1pPr>
          </a:lstStyle>
          <a:p>
            <a:fld id="{0A9FD5B0-F994-4AD5-8D0F-8FD0552AAA45}" type="slidenum">
              <a:rPr lang="es-CL" smtClean="0"/>
              <a:pPr/>
              <a:t>‹Nº›</a:t>
            </a:fld>
            <a:endParaRPr lang="es-CL" dirty="0"/>
          </a:p>
        </p:txBody>
      </p:sp>
      <p:pic>
        <p:nvPicPr>
          <p:cNvPr id="7" name="6 Imagen" descr="LOGO_2.png"/>
          <p:cNvPicPr>
            <a:picLocks noChangeAspect="1"/>
          </p:cNvPicPr>
          <p:nvPr userDrawn="1"/>
        </p:nvPicPr>
        <p:blipFill>
          <a:blip r:embed="rId14" cstate="print"/>
          <a:stretch>
            <a:fillRect/>
          </a:stretch>
        </p:blipFill>
        <p:spPr>
          <a:xfrm>
            <a:off x="6012160" y="5733256"/>
            <a:ext cx="2952328" cy="883197"/>
          </a:xfrm>
          <a:prstGeom prst="rect">
            <a:avLst/>
          </a:prstGeom>
        </p:spPr>
      </p:pic>
      <p:pic>
        <p:nvPicPr>
          <p:cNvPr id="8" name="7 Imagen" descr="LOGO_1.png"/>
          <p:cNvPicPr>
            <a:picLocks noChangeAspect="1"/>
          </p:cNvPicPr>
          <p:nvPr userDrawn="1"/>
        </p:nvPicPr>
        <p:blipFill>
          <a:blip r:embed="rId15" cstate="print"/>
          <a:stretch>
            <a:fillRect/>
          </a:stretch>
        </p:blipFill>
        <p:spPr>
          <a:xfrm>
            <a:off x="251520" y="5805264"/>
            <a:ext cx="2664296" cy="844655"/>
          </a:xfrm>
          <a:prstGeom prst="rect">
            <a:avLst/>
          </a:prstGeom>
        </p:spPr>
      </p:pic>
      <p:sp>
        <p:nvSpPr>
          <p:cNvPr id="9" name="8 Rectángulo"/>
          <p:cNvSpPr/>
          <p:nvPr userDrawn="1"/>
        </p:nvSpPr>
        <p:spPr>
          <a:xfrm>
            <a:off x="0" y="980728"/>
            <a:ext cx="9144000" cy="72008"/>
          </a:xfrm>
          <a:prstGeom prst="rect">
            <a:avLst/>
          </a:prstGeom>
          <a:solidFill>
            <a:schemeClr val="tx2">
              <a:lumMod val="50000"/>
            </a:schemeClr>
          </a:solidFill>
          <a:ln>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Lst>
  <p:transition spd="slow">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s-ES_tradnl" altLang="es-CL" smtClean="0"/>
              <a:t>Clic para editar título</a:t>
            </a:r>
            <a:endParaRPr lang="en-US" altLang="es-CL"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s-ES_tradnl" altLang="es-CL" smtClean="0"/>
              <a:t>Haga clic para modificar el estilo de texto del patrón</a:t>
            </a:r>
          </a:p>
          <a:p>
            <a:pPr lvl="1"/>
            <a:r>
              <a:rPr lang="es-ES_tradnl" altLang="es-CL" smtClean="0"/>
              <a:t>Segundo nivel</a:t>
            </a:r>
          </a:p>
          <a:p>
            <a:pPr lvl="2"/>
            <a:r>
              <a:rPr lang="es-ES_tradnl" altLang="es-CL" smtClean="0"/>
              <a:t>Tercer nivel</a:t>
            </a:r>
          </a:p>
          <a:p>
            <a:pPr lvl="3"/>
            <a:r>
              <a:rPr lang="es-ES_tradnl" altLang="es-CL" smtClean="0"/>
              <a:t>Cuarto nivel</a:t>
            </a:r>
          </a:p>
          <a:p>
            <a:pPr lvl="4"/>
            <a:r>
              <a:rPr lang="es-ES_tradnl" altLang="es-CL" smtClean="0"/>
              <a:t>Quinto nivel</a:t>
            </a:r>
            <a:endParaRPr lang="en-US" altLang="es-CL"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400" b="0">
                <a:latin typeface="+mn-lt"/>
                <a:ea typeface="ＭＳ Ｐゴシック" charset="0"/>
                <a:cs typeface="ＭＳ Ｐゴシック" charset="0"/>
              </a:defRPr>
            </a:lvl1pPr>
          </a:lstStyle>
          <a:p>
            <a:pPr fontAlgn="base">
              <a:spcBef>
                <a:spcPct val="0"/>
              </a:spcBef>
              <a:spcAft>
                <a:spcPct val="0"/>
              </a:spcAft>
              <a:defRPr/>
            </a:pPr>
            <a:endParaRPr lang="en-US" dirty="0">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ctr">
              <a:defRPr sz="1400" b="0">
                <a:latin typeface="+mn-lt"/>
                <a:ea typeface="ＭＳ Ｐゴシック" charset="0"/>
                <a:cs typeface="ＭＳ Ｐゴシック" charset="0"/>
              </a:defRPr>
            </a:lvl1pPr>
          </a:lstStyle>
          <a:p>
            <a:pPr fontAlgn="base">
              <a:spcBef>
                <a:spcPct val="0"/>
              </a:spcBef>
              <a:spcAft>
                <a:spcPct val="0"/>
              </a:spcAft>
              <a:defRPr/>
            </a:pPr>
            <a:endParaRPr lang="en-US" dirty="0">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400" b="0" smtClean="0">
                <a:latin typeface="Times New Roman" pitchFamily="18" charset="0"/>
              </a:defRPr>
            </a:lvl1pPr>
          </a:lstStyle>
          <a:p>
            <a:pPr fontAlgn="base">
              <a:spcBef>
                <a:spcPct val="0"/>
              </a:spcBef>
              <a:spcAft>
                <a:spcPct val="0"/>
              </a:spcAft>
              <a:defRPr/>
            </a:pPr>
            <a:fld id="{DD9A12C7-3891-44A5-BBF3-636B581B1999}" type="slidenum">
              <a:rPr lang="en-US" altLang="es-CL">
                <a:solidFill>
                  <a:srgbClr val="FFFFFF"/>
                </a:solidFill>
              </a:rPr>
              <a:pPr fontAlgn="base">
                <a:spcBef>
                  <a:spcPct val="0"/>
                </a:spcBef>
                <a:spcAft>
                  <a:spcPct val="0"/>
                </a:spcAft>
                <a:defRPr/>
              </a:pPr>
              <a:t>‹Nº›</a:t>
            </a:fld>
            <a:endParaRPr lang="en-US" altLang="es-CL" dirty="0">
              <a:solidFill>
                <a:srgbClr val="FFFFFF"/>
              </a:solidFill>
            </a:endParaRPr>
          </a:p>
        </p:txBody>
      </p:sp>
    </p:spTree>
    <p:extLst>
      <p:ext uri="{BB962C8B-B14F-4D97-AF65-F5344CB8AC3E}">
        <p14:creationId xmlns:p14="http://schemas.microsoft.com/office/powerpoint/2010/main" xmlns="" val="2856847785"/>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spd="slow">
    <p:newsflash/>
  </p:transition>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44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44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6306"/>
        </a:solidFill>
        <a:effectLst/>
      </p:bgPr>
    </p:bg>
    <p:spTree>
      <p:nvGrpSpPr>
        <p:cNvPr id="1" name=""/>
        <p:cNvGrpSpPr/>
        <p:nvPr/>
      </p:nvGrpSpPr>
      <p:grpSpPr>
        <a:xfrm>
          <a:off x="0" y="0"/>
          <a:ext cx="0" cy="0"/>
          <a:chOff x="0" y="0"/>
          <a:chExt cx="0" cy="0"/>
        </a:xfrm>
      </p:grpSpPr>
      <p:pic>
        <p:nvPicPr>
          <p:cNvPr id="3074" name="Picture 13" descr="002"/>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0" y="0"/>
            <a:ext cx="9180513" cy="6958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8723954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ransition spd="slow">
    <p:newsflash/>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5pPr>
      <a:lvl6pPr marL="457200" algn="ctr" rtl="0" fontAlgn="base">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6pPr>
      <a:lvl7pPr marL="914400" algn="ctr" rtl="0" fontAlgn="base">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7pPr>
      <a:lvl8pPr marL="1371600" algn="ctr" rtl="0" fontAlgn="base">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8pPr>
      <a:lvl9pPr marL="1828800" algn="ctr" rtl="0" fontAlgn="base">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10" descr="00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384"/>
            <a:ext cx="9144000" cy="68675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762" name="Rectangle 2"/>
          <p:cNvSpPr>
            <a:spLocks noGrp="1" noChangeArrowheads="1"/>
          </p:cNvSpPr>
          <p:nvPr>
            <p:ph type="subTitle" idx="1"/>
          </p:nvPr>
        </p:nvSpPr>
        <p:spPr bwMode="auto">
          <a:xfrm>
            <a:off x="504055" y="3645024"/>
            <a:ext cx="8532441" cy="1584176"/>
          </a:xfrm>
          <a:ln>
            <a:miter lim="800000"/>
            <a:headEnd/>
            <a:tailEnd/>
          </a:ln>
          <a:effectLst>
            <a:outerShdw dist="35921" dir="2700000" algn="ctr" rotWithShape="0">
              <a:schemeClr val="tx1">
                <a:alpha val="74997"/>
              </a:schemeClr>
            </a:outerShdw>
          </a:effectLst>
        </p:spPr>
        <p:txBody>
          <a:bodyPr wrap="square" lIns="91440" tIns="45720" rIns="91440" bIns="45720" numCol="1" anchor="t" anchorCtr="0" compatLnSpc="1">
            <a:prstTxWarp prst="textNoShape">
              <a:avLst/>
            </a:prstTxWarp>
          </a:bodyPr>
          <a:lstStyle/>
          <a:p>
            <a:pPr>
              <a:defRPr/>
            </a:pPr>
            <a:r>
              <a:rPr lang="es-ES" sz="3600" b="1" dirty="0" smtClean="0">
                <a:solidFill>
                  <a:srgbClr val="FFFF00"/>
                </a:solidFill>
                <a:latin typeface="Corbel" panose="020B0503020204020204" pitchFamily="34" charset="0"/>
              </a:rPr>
              <a:t>Diversidad &amp; Integración</a:t>
            </a:r>
          </a:p>
          <a:p>
            <a:pPr>
              <a:defRPr/>
            </a:pPr>
            <a:r>
              <a:rPr lang="en-US" sz="3600" b="1" dirty="0" smtClean="0">
                <a:solidFill>
                  <a:srgbClr val="FFFF00"/>
                </a:solidFill>
                <a:latin typeface="Corbel" panose="020B0503020204020204" pitchFamily="34" charset="0"/>
              </a:rPr>
              <a:t>En </a:t>
            </a:r>
            <a:r>
              <a:rPr lang="en-US" sz="3600" b="1" dirty="0" err="1" smtClean="0">
                <a:solidFill>
                  <a:srgbClr val="FFFF00"/>
                </a:solidFill>
                <a:latin typeface="Corbel" panose="020B0503020204020204" pitchFamily="34" charset="0"/>
              </a:rPr>
              <a:t>Atencion</a:t>
            </a:r>
            <a:r>
              <a:rPr lang="en-US" sz="3600" b="1" dirty="0" smtClean="0">
                <a:solidFill>
                  <a:srgbClr val="FFFF00"/>
                </a:solidFill>
                <a:latin typeface="Corbel" panose="020B0503020204020204" pitchFamily="34" charset="0"/>
              </a:rPr>
              <a:t> </a:t>
            </a:r>
            <a:r>
              <a:rPr lang="en-US" sz="3600" b="1" dirty="0" err="1" smtClean="0">
                <a:solidFill>
                  <a:srgbClr val="FFFF00"/>
                </a:solidFill>
                <a:latin typeface="Corbel" panose="020B0503020204020204" pitchFamily="34" charset="0"/>
              </a:rPr>
              <a:t>Primaria</a:t>
            </a:r>
            <a:r>
              <a:rPr lang="en-US" sz="3600" b="1" dirty="0" smtClean="0">
                <a:solidFill>
                  <a:srgbClr val="FFFF00"/>
                </a:solidFill>
                <a:latin typeface="Corbel" panose="020B0503020204020204" pitchFamily="34" charset="0"/>
              </a:rPr>
              <a:t> de </a:t>
            </a:r>
            <a:r>
              <a:rPr lang="en-US" sz="3600" b="1" dirty="0" err="1" smtClean="0">
                <a:solidFill>
                  <a:srgbClr val="FFFF00"/>
                </a:solidFill>
                <a:latin typeface="Corbel" panose="020B0503020204020204" pitchFamily="34" charset="0"/>
              </a:rPr>
              <a:t>Salud</a:t>
            </a:r>
            <a:r>
              <a:rPr lang="en-US" sz="3600" b="1" dirty="0" smtClean="0">
                <a:solidFill>
                  <a:srgbClr val="FFFF00"/>
                </a:solidFill>
                <a:latin typeface="Corbel" panose="020B0503020204020204" pitchFamily="34" charset="0"/>
              </a:rPr>
              <a:t>: </a:t>
            </a:r>
            <a:r>
              <a:rPr lang="en-US" sz="3600" b="1" dirty="0" err="1" smtClean="0">
                <a:solidFill>
                  <a:srgbClr val="FFFF00"/>
                </a:solidFill>
                <a:latin typeface="Corbel" panose="020B0503020204020204" pitchFamily="34" charset="0"/>
              </a:rPr>
              <a:t>Seis</a:t>
            </a:r>
            <a:r>
              <a:rPr lang="en-US" sz="3600" b="1" dirty="0" smtClean="0">
                <a:solidFill>
                  <a:srgbClr val="FFFF00"/>
                </a:solidFill>
                <a:latin typeface="Corbel" panose="020B0503020204020204" pitchFamily="34" charset="0"/>
              </a:rPr>
              <a:t> claves</a:t>
            </a:r>
            <a:endParaRPr lang="es-ES" sz="3600" b="1" dirty="0">
              <a:solidFill>
                <a:srgbClr val="FFFF00"/>
              </a:solidFill>
              <a:latin typeface="Corbel" panose="020B0503020204020204" pitchFamily="34" charset="0"/>
            </a:endParaRPr>
          </a:p>
          <a:p>
            <a:pPr>
              <a:defRPr/>
            </a:pPr>
            <a:r>
              <a:rPr lang="es-ES" sz="3600" b="1" dirty="0">
                <a:solidFill>
                  <a:srgbClr val="FFFF00"/>
                </a:solidFill>
                <a:latin typeface="Corbel" panose="020B0503020204020204" pitchFamily="34" charset="0"/>
              </a:rPr>
              <a:t> </a:t>
            </a:r>
            <a:r>
              <a:rPr lang="es-ES" sz="2000" b="1" dirty="0">
                <a:solidFill>
                  <a:srgbClr val="FFFF00"/>
                </a:solidFill>
                <a:latin typeface="Corbel" panose="020B0503020204020204" pitchFamily="34" charset="0"/>
              </a:rPr>
              <a:t>Profesor: Daniel Vargas Orellana	</a:t>
            </a:r>
            <a:endParaRPr lang="es-CL" sz="2000" b="1" dirty="0">
              <a:solidFill>
                <a:srgbClr val="FFFF00"/>
              </a:solidFill>
              <a:latin typeface="Corbel" panose="020B0503020204020204" pitchFamily="34" charset="0"/>
            </a:endParaRPr>
          </a:p>
          <a:p>
            <a:pPr>
              <a:defRPr/>
            </a:pPr>
            <a:r>
              <a:rPr lang="fr-FR" sz="2000" b="1" dirty="0">
                <a:solidFill>
                  <a:srgbClr val="FFFF00"/>
                </a:solidFill>
                <a:latin typeface="Corbel" panose="020B0503020204020204" pitchFamily="34" charset="0"/>
              </a:rPr>
              <a:t>Mail: profesorvargas@gmail.com</a:t>
            </a:r>
            <a:endParaRPr lang="es-CL" sz="2000" b="1" dirty="0">
              <a:solidFill>
                <a:srgbClr val="FFFF00"/>
              </a:solidFill>
              <a:latin typeface="Corbel" panose="020B0503020204020204" pitchFamily="34" charset="0"/>
            </a:endParaRPr>
          </a:p>
          <a:p>
            <a:pPr>
              <a:defRPr/>
            </a:pPr>
            <a:r>
              <a:rPr lang="en-US" sz="2000" b="1" dirty="0" smtClean="0">
                <a:solidFill>
                  <a:srgbClr val="FFFF00"/>
                </a:solidFill>
                <a:latin typeface="Corbel" panose="020B0503020204020204" pitchFamily="34" charset="0"/>
              </a:rPr>
              <a:t>25 </a:t>
            </a:r>
            <a:r>
              <a:rPr lang="en-US" sz="2000" b="1" dirty="0" err="1" smtClean="0">
                <a:solidFill>
                  <a:srgbClr val="FFFF00"/>
                </a:solidFill>
                <a:latin typeface="Corbel" panose="020B0503020204020204" pitchFamily="34" charset="0"/>
              </a:rPr>
              <a:t>agosto</a:t>
            </a:r>
            <a:r>
              <a:rPr lang="en-US" sz="2000" b="1" dirty="0" smtClean="0">
                <a:solidFill>
                  <a:srgbClr val="FFFF00"/>
                </a:solidFill>
                <a:latin typeface="Corbel" panose="020B0503020204020204" pitchFamily="34" charset="0"/>
              </a:rPr>
              <a:t> 2014</a:t>
            </a:r>
            <a:endParaRPr lang="es-ES" sz="2000" b="1" dirty="0">
              <a:solidFill>
                <a:srgbClr val="FFFF00"/>
              </a:solidFill>
              <a:latin typeface="Corbel" panose="020B0503020204020204" pitchFamily="34" charset="0"/>
            </a:endParaRPr>
          </a:p>
          <a:p>
            <a:pPr eaLnBrk="1" hangingPunct="1">
              <a:defRPr/>
            </a:pPr>
            <a:endParaRPr lang="es-ES" sz="1800" dirty="0" smtClean="0">
              <a:solidFill>
                <a:srgbClr val="FFFF00"/>
              </a:solidFill>
            </a:endParaRPr>
          </a:p>
        </p:txBody>
      </p:sp>
      <p:pic>
        <p:nvPicPr>
          <p:cNvPr id="43011" name="Picture 3" descr="C:\Users\Admin\Desktop\logocongreso2.png"/>
          <p:cNvPicPr>
            <a:picLocks noChangeAspect="1" noChangeArrowheads="1"/>
          </p:cNvPicPr>
          <p:nvPr/>
        </p:nvPicPr>
        <p:blipFill>
          <a:blip r:embed="rId3" cstate="print"/>
          <a:srcRect/>
          <a:stretch>
            <a:fillRect/>
          </a:stretch>
        </p:blipFill>
        <p:spPr bwMode="auto">
          <a:xfrm>
            <a:off x="2915816" y="548680"/>
            <a:ext cx="2232248" cy="1152128"/>
          </a:xfrm>
          <a:prstGeom prst="rect">
            <a:avLst/>
          </a:prstGeom>
          <a:noFill/>
        </p:spPr>
      </p:pic>
    </p:spTree>
    <p:extLst>
      <p:ext uri="{BB962C8B-B14F-4D97-AF65-F5344CB8AC3E}">
        <p14:creationId xmlns:p14="http://schemas.microsoft.com/office/powerpoint/2010/main" xmlns="" val="3203167122"/>
      </p:ext>
    </p:extLst>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0" y="44624"/>
            <a:ext cx="9144000" cy="1143000"/>
          </a:xfrm>
        </p:spPr>
        <p:txBody>
          <a:bodyPr>
            <a:noAutofit/>
          </a:bodyPr>
          <a:lstStyle/>
          <a:p>
            <a:r>
              <a:rPr lang="en-US" sz="4000" dirty="0" smtClean="0">
                <a:solidFill>
                  <a:schemeClr val="tx2">
                    <a:lumMod val="75000"/>
                  </a:schemeClr>
                </a:solidFill>
              </a:rPr>
              <a:t>3.- Los </a:t>
            </a:r>
            <a:r>
              <a:rPr lang="en-US" sz="4000" dirty="0" err="1" smtClean="0">
                <a:solidFill>
                  <a:schemeClr val="tx2">
                    <a:lumMod val="75000"/>
                  </a:schemeClr>
                </a:solidFill>
              </a:rPr>
              <a:t>usuarios</a:t>
            </a:r>
            <a:r>
              <a:rPr lang="en-US" sz="4000" dirty="0" smtClean="0">
                <a:solidFill>
                  <a:schemeClr val="tx2">
                    <a:lumMod val="75000"/>
                  </a:schemeClr>
                </a:solidFill>
              </a:rPr>
              <a:t> </a:t>
            </a:r>
            <a:r>
              <a:rPr lang="en-US" sz="4000" dirty="0" err="1" smtClean="0">
                <a:solidFill>
                  <a:schemeClr val="tx2">
                    <a:lumMod val="75000"/>
                  </a:schemeClr>
                </a:solidFill>
              </a:rPr>
              <a:t>están</a:t>
            </a:r>
            <a:r>
              <a:rPr lang="en-US" sz="4000" dirty="0" smtClean="0">
                <a:solidFill>
                  <a:schemeClr val="tx2">
                    <a:lumMod val="75000"/>
                  </a:schemeClr>
                </a:solidFill>
              </a:rPr>
              <a:t> </a:t>
            </a:r>
            <a:r>
              <a:rPr lang="en-US" sz="4000" dirty="0" err="1" smtClean="0">
                <a:solidFill>
                  <a:schemeClr val="tx2">
                    <a:lumMod val="75000"/>
                  </a:schemeClr>
                </a:solidFill>
              </a:rPr>
              <a:t>informados</a:t>
            </a:r>
            <a:endParaRPr lang="es-ES" sz="4000" dirty="0">
              <a:solidFill>
                <a:schemeClr val="tx2">
                  <a:lumMod val="75000"/>
                </a:schemeClr>
              </a:solidFill>
            </a:endParaRPr>
          </a:p>
        </p:txBody>
      </p:sp>
      <p:sp>
        <p:nvSpPr>
          <p:cNvPr id="6" name="1 Título"/>
          <p:cNvSpPr>
            <a:spLocks noGrp="1"/>
          </p:cNvSpPr>
          <p:nvPr>
            <p:ph type="title"/>
          </p:nvPr>
        </p:nvSpPr>
        <p:spPr>
          <a:xfrm>
            <a:off x="0" y="1340768"/>
            <a:ext cx="9144000" cy="2808312"/>
          </a:xfrm>
        </p:spPr>
        <p:txBody>
          <a:bodyPr>
            <a:noAutofit/>
          </a:bodyPr>
          <a:lstStyle/>
          <a:p>
            <a:r>
              <a:rPr lang="en-US" sz="2800" dirty="0" smtClean="0"/>
              <a:t>Es </a:t>
            </a:r>
            <a:r>
              <a:rPr lang="en-US" sz="2800" dirty="0" err="1" smtClean="0"/>
              <a:t>cierto</a:t>
            </a:r>
            <a:r>
              <a:rPr lang="en-US" sz="2800" dirty="0" smtClean="0"/>
              <a:t> </a:t>
            </a:r>
            <a:r>
              <a:rPr lang="en-US" sz="2800" dirty="0" err="1" smtClean="0"/>
              <a:t>que</a:t>
            </a:r>
            <a:r>
              <a:rPr lang="en-US" sz="2800" dirty="0" smtClean="0"/>
              <a:t> </a:t>
            </a:r>
            <a:r>
              <a:rPr lang="en-US" sz="2800" dirty="0" err="1" smtClean="0"/>
              <a:t>es</a:t>
            </a:r>
            <a:r>
              <a:rPr lang="en-US" sz="2800" dirty="0" smtClean="0"/>
              <a:t> </a:t>
            </a:r>
            <a:r>
              <a:rPr lang="en-US" sz="2800" dirty="0" err="1" smtClean="0"/>
              <a:t>mejor</a:t>
            </a:r>
            <a:r>
              <a:rPr lang="en-US" sz="2800" dirty="0" smtClean="0"/>
              <a:t> </a:t>
            </a:r>
            <a:r>
              <a:rPr lang="en-US" sz="2800" dirty="0" err="1" smtClean="0"/>
              <a:t>tener</a:t>
            </a:r>
            <a:r>
              <a:rPr lang="en-US" sz="2800" dirty="0" smtClean="0"/>
              <a:t> </a:t>
            </a:r>
            <a:r>
              <a:rPr lang="en-US" sz="2800" dirty="0" err="1" smtClean="0"/>
              <a:t>usuarios</a:t>
            </a:r>
            <a:r>
              <a:rPr lang="en-US" sz="2800" dirty="0" smtClean="0"/>
              <a:t> </a:t>
            </a:r>
            <a:r>
              <a:rPr lang="en-US" sz="2800" dirty="0" err="1" smtClean="0"/>
              <a:t>informados</a:t>
            </a:r>
            <a:r>
              <a:rPr lang="en-US" sz="2800" dirty="0" smtClean="0"/>
              <a:t>.</a:t>
            </a:r>
            <a:br>
              <a:rPr lang="en-US" sz="2800" dirty="0" smtClean="0"/>
            </a:br>
            <a:r>
              <a:rPr lang="en-US" sz="2800" dirty="0" smtClean="0"/>
              <a:t/>
            </a:r>
            <a:br>
              <a:rPr lang="en-US" sz="2800" dirty="0" smtClean="0"/>
            </a:br>
            <a:r>
              <a:rPr lang="en-US" sz="2800" dirty="0" err="1" smtClean="0"/>
              <a:t>Pero</a:t>
            </a:r>
            <a:r>
              <a:rPr lang="en-US" sz="2800" dirty="0" smtClean="0"/>
              <a:t> </a:t>
            </a:r>
            <a:r>
              <a:rPr lang="en-US" sz="2800" dirty="0" err="1" smtClean="0"/>
              <a:t>algunos</a:t>
            </a:r>
            <a:r>
              <a:rPr lang="en-US" sz="2800" dirty="0" smtClean="0"/>
              <a:t> </a:t>
            </a:r>
            <a:r>
              <a:rPr lang="en-US" sz="2800" dirty="0" err="1" smtClean="0"/>
              <a:t>están</a:t>
            </a:r>
            <a:r>
              <a:rPr lang="en-US" sz="2800" dirty="0" smtClean="0"/>
              <a:t> MAL </a:t>
            </a:r>
            <a:r>
              <a:rPr lang="en-US" sz="2800" dirty="0" err="1" smtClean="0"/>
              <a:t>informados</a:t>
            </a:r>
            <a:r>
              <a:rPr lang="en-US" sz="2800" dirty="0" smtClean="0"/>
              <a:t> </a:t>
            </a:r>
            <a:br>
              <a:rPr lang="en-US" sz="2800" dirty="0" smtClean="0"/>
            </a:br>
            <a:r>
              <a:rPr lang="en-US" sz="2800" dirty="0" smtClean="0"/>
              <a:t/>
            </a:r>
            <a:br>
              <a:rPr lang="en-US" sz="2800" dirty="0" smtClean="0"/>
            </a:br>
            <a:r>
              <a:rPr lang="en-US" sz="2800" dirty="0" err="1" smtClean="0"/>
              <a:t>Tras</a:t>
            </a:r>
            <a:r>
              <a:rPr lang="en-US" sz="2800" dirty="0" smtClean="0"/>
              <a:t> </a:t>
            </a:r>
            <a:r>
              <a:rPr lang="en-US" sz="2800" dirty="0" err="1" smtClean="0"/>
              <a:t>que</a:t>
            </a:r>
            <a:r>
              <a:rPr lang="en-US" sz="2800" dirty="0" smtClean="0"/>
              <a:t> </a:t>
            </a:r>
            <a:r>
              <a:rPr lang="en-US" sz="2800" dirty="0" err="1" smtClean="0"/>
              <a:t>valores</a:t>
            </a:r>
            <a:r>
              <a:rPr lang="en-US" sz="2800" dirty="0" smtClean="0"/>
              <a:t> </a:t>
            </a:r>
            <a:r>
              <a:rPr lang="en-US" sz="2800" dirty="0" err="1" smtClean="0"/>
              <a:t>andan</a:t>
            </a:r>
            <a:r>
              <a:rPr lang="en-US" sz="2800" dirty="0" smtClean="0"/>
              <a:t> </a:t>
            </a:r>
            <a:r>
              <a:rPr lang="en-US" sz="2800" dirty="0" err="1" smtClean="0"/>
              <a:t>nuestros</a:t>
            </a:r>
            <a:r>
              <a:rPr lang="en-US" sz="2800" dirty="0" smtClean="0"/>
              <a:t> </a:t>
            </a:r>
            <a:r>
              <a:rPr lang="en-US" sz="2800" dirty="0" err="1" smtClean="0"/>
              <a:t>usuarios</a:t>
            </a:r>
            <a:r>
              <a:rPr lang="en-US" sz="2800" dirty="0" smtClean="0"/>
              <a:t>?</a:t>
            </a:r>
            <a:br>
              <a:rPr lang="en-US" sz="2800" dirty="0" smtClean="0"/>
            </a:br>
            <a:r>
              <a:rPr lang="en-US" sz="2800" dirty="0" err="1" smtClean="0"/>
              <a:t>Usted</a:t>
            </a:r>
            <a:r>
              <a:rPr lang="en-US" sz="2800" dirty="0" smtClean="0"/>
              <a:t> </a:t>
            </a:r>
            <a:r>
              <a:rPr lang="en-US" sz="2800" dirty="0" err="1" smtClean="0"/>
              <a:t>conoce</a:t>
            </a:r>
            <a:r>
              <a:rPr lang="en-US" sz="2800" dirty="0" smtClean="0"/>
              <a:t> a </a:t>
            </a:r>
            <a:r>
              <a:rPr lang="en-US" sz="2800" dirty="0" err="1" smtClean="0"/>
              <a:t>sus</a:t>
            </a:r>
            <a:r>
              <a:rPr lang="en-US" sz="2800" dirty="0" smtClean="0"/>
              <a:t> </a:t>
            </a:r>
            <a:r>
              <a:rPr lang="en-US" sz="2800" dirty="0" err="1" smtClean="0"/>
              <a:t>usuarios</a:t>
            </a:r>
            <a:r>
              <a:rPr lang="en-US" sz="2800" dirty="0" smtClean="0"/>
              <a:t> </a:t>
            </a:r>
            <a:r>
              <a:rPr lang="en-US" sz="2800" i="1" dirty="0" smtClean="0"/>
              <a:t>(y </a:t>
            </a:r>
            <a:r>
              <a:rPr lang="en-US" sz="2800" i="1" dirty="0" err="1" smtClean="0"/>
              <a:t>como</a:t>
            </a:r>
            <a:r>
              <a:rPr lang="en-US" sz="2800" i="1" dirty="0" smtClean="0"/>
              <a:t> </a:t>
            </a:r>
            <a:r>
              <a:rPr lang="en-US" sz="2800" i="1" dirty="0" err="1" smtClean="0"/>
              <a:t>es</a:t>
            </a:r>
            <a:r>
              <a:rPr lang="en-US" sz="2800" i="1" dirty="0" smtClean="0"/>
              <a:t> el?)</a:t>
            </a:r>
            <a:endParaRPr lang="es-ES" sz="2800" i="1" dirty="0"/>
          </a:p>
        </p:txBody>
      </p:sp>
      <p:pic>
        <p:nvPicPr>
          <p:cNvPr id="107522" name="Picture 2" descr="salud-es-un-derecho_vectorized"/>
          <p:cNvPicPr>
            <a:picLocks noChangeAspect="1" noChangeArrowheads="1"/>
          </p:cNvPicPr>
          <p:nvPr/>
        </p:nvPicPr>
        <p:blipFill>
          <a:blip r:embed="rId2" cstate="print"/>
          <a:srcRect/>
          <a:stretch>
            <a:fillRect/>
          </a:stretch>
        </p:blipFill>
        <p:spPr bwMode="auto">
          <a:xfrm>
            <a:off x="1979712" y="4365104"/>
            <a:ext cx="4320481" cy="2259536"/>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Título"/>
          <p:cNvSpPr>
            <a:spLocks noGrp="1"/>
          </p:cNvSpPr>
          <p:nvPr>
            <p:ph type="title"/>
          </p:nvPr>
        </p:nvSpPr>
        <p:spPr>
          <a:xfrm>
            <a:off x="539552" y="116632"/>
            <a:ext cx="8229600" cy="1143000"/>
          </a:xfrm>
        </p:spPr>
        <p:txBody>
          <a:bodyPr>
            <a:normAutofit/>
          </a:bodyPr>
          <a:lstStyle/>
          <a:p>
            <a:pPr>
              <a:defRPr/>
            </a:pPr>
            <a:r>
              <a:rPr lang="es-MX" sz="3600" b="1" dirty="0" smtClean="0">
                <a:solidFill>
                  <a:schemeClr val="tx2">
                    <a:lumMod val="50000"/>
                  </a:schemeClr>
                </a:solidFill>
                <a:latin typeface="Corbel" panose="020B0503020204020204" pitchFamily="34" charset="0"/>
              </a:rPr>
              <a:t>4.-  Control ecológico espontaneo</a:t>
            </a:r>
            <a:endParaRPr lang="es-CL" sz="3600" b="1" dirty="0">
              <a:solidFill>
                <a:schemeClr val="tx2">
                  <a:lumMod val="50000"/>
                </a:schemeClr>
              </a:solidFill>
              <a:latin typeface="Corbel" panose="020B0503020204020204" pitchFamily="34" charset="0"/>
            </a:endParaRPr>
          </a:p>
        </p:txBody>
      </p:sp>
      <p:sp>
        <p:nvSpPr>
          <p:cNvPr id="7" name="6 CuadroTexto"/>
          <p:cNvSpPr txBox="1"/>
          <p:nvPr/>
        </p:nvSpPr>
        <p:spPr>
          <a:xfrm>
            <a:off x="251520" y="1124744"/>
            <a:ext cx="8640960" cy="5078313"/>
          </a:xfrm>
          <a:prstGeom prst="rect">
            <a:avLst/>
          </a:prstGeom>
          <a:noFill/>
        </p:spPr>
        <p:txBody>
          <a:bodyPr wrap="square" rtlCol="0">
            <a:spAutoFit/>
          </a:bodyPr>
          <a:lstStyle/>
          <a:p>
            <a:pPr lvl="1">
              <a:buBlip>
                <a:blip r:embed="rId2"/>
              </a:buBlip>
            </a:pPr>
            <a:r>
              <a:rPr lang="en-US" sz="2400" dirty="0" err="1" smtClean="0"/>
              <a:t>Cuanto</a:t>
            </a:r>
            <a:r>
              <a:rPr lang="en-US" sz="2400" dirty="0" smtClean="0"/>
              <a:t> </a:t>
            </a:r>
            <a:r>
              <a:rPr lang="en-US" sz="2400" dirty="0" err="1" smtClean="0"/>
              <a:t>mas</a:t>
            </a:r>
            <a:r>
              <a:rPr lang="en-US" sz="2400" dirty="0" smtClean="0"/>
              <a:t> </a:t>
            </a:r>
            <a:r>
              <a:rPr lang="en-US" sz="2400" dirty="0" err="1" smtClean="0"/>
              <a:t>grande</a:t>
            </a:r>
            <a:r>
              <a:rPr lang="en-US" sz="2400" dirty="0" smtClean="0"/>
              <a:t> </a:t>
            </a:r>
            <a:r>
              <a:rPr lang="en-US" sz="2400" dirty="0" err="1" smtClean="0"/>
              <a:t>es</a:t>
            </a:r>
            <a:r>
              <a:rPr lang="en-US" sz="2400" dirty="0" smtClean="0"/>
              <a:t> la </a:t>
            </a:r>
            <a:r>
              <a:rPr lang="en-US" sz="2400" dirty="0" err="1" smtClean="0"/>
              <a:t>población</a:t>
            </a:r>
            <a:r>
              <a:rPr lang="en-US" sz="2400" dirty="0" smtClean="0"/>
              <a:t> hay </a:t>
            </a:r>
            <a:r>
              <a:rPr lang="en-US" sz="2400" dirty="0" err="1" smtClean="0"/>
              <a:t>menos</a:t>
            </a:r>
            <a:r>
              <a:rPr lang="en-US" sz="2400" dirty="0" smtClean="0"/>
              <a:t> control </a:t>
            </a:r>
            <a:r>
              <a:rPr lang="en-US" sz="2400" dirty="0" err="1" smtClean="0"/>
              <a:t>ecológico</a:t>
            </a:r>
            <a:r>
              <a:rPr lang="en-US" sz="2400" dirty="0" smtClean="0"/>
              <a:t>.</a:t>
            </a:r>
          </a:p>
          <a:p>
            <a:pPr lvl="1">
              <a:buBlip>
                <a:blip r:embed="rId2"/>
              </a:buBlip>
            </a:pPr>
            <a:endParaRPr lang="en-US" sz="2400" dirty="0" smtClean="0"/>
          </a:p>
          <a:p>
            <a:pPr>
              <a:buBlip>
                <a:blip r:embed="rId2"/>
              </a:buBlip>
            </a:pPr>
            <a:r>
              <a:rPr lang="en-US" sz="2400" dirty="0" err="1" smtClean="0"/>
              <a:t>Cuanto</a:t>
            </a:r>
            <a:r>
              <a:rPr lang="en-US" sz="2400" dirty="0" smtClean="0"/>
              <a:t> </a:t>
            </a:r>
            <a:r>
              <a:rPr lang="en-US" sz="2400" dirty="0" err="1" smtClean="0"/>
              <a:t>mas</a:t>
            </a:r>
            <a:r>
              <a:rPr lang="en-US" sz="2400" dirty="0" smtClean="0"/>
              <a:t> tribal </a:t>
            </a:r>
            <a:r>
              <a:rPr lang="en-US" sz="2400" dirty="0" err="1" smtClean="0"/>
              <a:t>es</a:t>
            </a:r>
            <a:r>
              <a:rPr lang="en-US" sz="2400" dirty="0" smtClean="0"/>
              <a:t> la </a:t>
            </a:r>
            <a:r>
              <a:rPr lang="en-US" sz="2400" dirty="0" err="1" smtClean="0"/>
              <a:t>población</a:t>
            </a:r>
            <a:r>
              <a:rPr lang="en-US" sz="2400" dirty="0" smtClean="0"/>
              <a:t> hay MAS control </a:t>
            </a:r>
            <a:r>
              <a:rPr lang="en-US" sz="2400" dirty="0" err="1" smtClean="0"/>
              <a:t>ecológico</a:t>
            </a:r>
            <a:endParaRPr lang="en-US" sz="2400" dirty="0" smtClean="0"/>
          </a:p>
          <a:p>
            <a:pPr>
              <a:buBlip>
                <a:blip r:embed="rId2"/>
              </a:buBlip>
            </a:pPr>
            <a:endParaRPr lang="en-US" sz="2400" dirty="0" smtClean="0"/>
          </a:p>
          <a:p>
            <a:pPr lvl="1">
              <a:buBlip>
                <a:blip r:embed="rId2"/>
              </a:buBlip>
            </a:pPr>
            <a:r>
              <a:rPr lang="en-US" sz="2400" dirty="0" err="1" smtClean="0"/>
              <a:t>Eso</a:t>
            </a:r>
            <a:r>
              <a:rPr lang="en-US" sz="2400" dirty="0" smtClean="0"/>
              <a:t>,  </a:t>
            </a:r>
            <a:r>
              <a:rPr lang="en-US" sz="2400" dirty="0" err="1" smtClean="0"/>
              <a:t>hasta</a:t>
            </a:r>
            <a:r>
              <a:rPr lang="en-US" sz="2400" dirty="0" smtClean="0"/>
              <a:t> </a:t>
            </a:r>
            <a:r>
              <a:rPr lang="en-US" sz="2400" dirty="0" err="1" smtClean="0"/>
              <a:t>que</a:t>
            </a:r>
            <a:r>
              <a:rPr lang="en-US" sz="2400" dirty="0" smtClean="0"/>
              <a:t> </a:t>
            </a:r>
            <a:r>
              <a:rPr lang="en-US" sz="2400" dirty="0" err="1" smtClean="0"/>
              <a:t>todos</a:t>
            </a:r>
            <a:r>
              <a:rPr lang="en-US" sz="2400" dirty="0" smtClean="0"/>
              <a:t> </a:t>
            </a:r>
            <a:r>
              <a:rPr lang="en-US" sz="2400" dirty="0" err="1" smtClean="0"/>
              <a:t>tuvieron</a:t>
            </a:r>
            <a:r>
              <a:rPr lang="en-US" sz="2400" dirty="0" smtClean="0"/>
              <a:t> </a:t>
            </a:r>
            <a:r>
              <a:rPr lang="en-US" sz="2400" dirty="0" err="1" smtClean="0"/>
              <a:t>acceso</a:t>
            </a:r>
            <a:r>
              <a:rPr lang="en-US" sz="2400" dirty="0" smtClean="0"/>
              <a:t> a internet.</a:t>
            </a:r>
          </a:p>
          <a:p>
            <a:pPr lvl="1">
              <a:buBlip>
                <a:blip r:embed="rId2"/>
              </a:buBlip>
            </a:pPr>
            <a:endParaRPr lang="en-US" sz="2400" dirty="0" smtClean="0"/>
          </a:p>
          <a:p>
            <a:pPr>
              <a:buBlip>
                <a:blip r:embed="rId2"/>
              </a:buBlip>
            </a:pPr>
            <a:r>
              <a:rPr lang="en-US" sz="2400" dirty="0" smtClean="0"/>
              <a:t>Las </a:t>
            </a:r>
            <a:r>
              <a:rPr lang="en-US" sz="2400" dirty="0" err="1" smtClean="0"/>
              <a:t>redes</a:t>
            </a:r>
            <a:r>
              <a:rPr lang="en-US" sz="2400" dirty="0" smtClean="0"/>
              <a:t> </a:t>
            </a:r>
            <a:r>
              <a:rPr lang="en-US" sz="2400" dirty="0" err="1" smtClean="0"/>
              <a:t>sociales</a:t>
            </a:r>
            <a:r>
              <a:rPr lang="en-US" sz="2400" dirty="0" smtClean="0"/>
              <a:t> has </a:t>
            </a:r>
            <a:r>
              <a:rPr lang="en-US" sz="2400" dirty="0" err="1" smtClean="0"/>
              <a:t>venido</a:t>
            </a:r>
            <a:r>
              <a:rPr lang="en-US" sz="2400" dirty="0" smtClean="0"/>
              <a:t> a </a:t>
            </a:r>
            <a:r>
              <a:rPr lang="en-US" sz="2400" dirty="0" err="1" smtClean="0"/>
              <a:t>reemplazar</a:t>
            </a:r>
            <a:r>
              <a:rPr lang="en-US" sz="2400" dirty="0" smtClean="0"/>
              <a:t> a </a:t>
            </a:r>
            <a:r>
              <a:rPr lang="en-US" sz="2400" dirty="0" err="1" smtClean="0"/>
              <a:t>las</a:t>
            </a:r>
            <a:r>
              <a:rPr lang="en-US" sz="2400" dirty="0" smtClean="0"/>
              <a:t> </a:t>
            </a:r>
            <a:r>
              <a:rPr lang="en-US" sz="2400" dirty="0" err="1" smtClean="0"/>
              <a:t>organizaciones</a:t>
            </a:r>
            <a:r>
              <a:rPr lang="en-US" sz="2400" dirty="0" smtClean="0"/>
              <a:t> </a:t>
            </a:r>
            <a:r>
              <a:rPr lang="en-US" sz="2400" dirty="0" err="1" smtClean="0"/>
              <a:t>sociales</a:t>
            </a:r>
            <a:r>
              <a:rPr lang="en-US" sz="2400" dirty="0" smtClean="0"/>
              <a:t>.</a:t>
            </a:r>
          </a:p>
          <a:p>
            <a:pPr lvl="1">
              <a:buBlip>
                <a:blip r:embed="rId2"/>
              </a:buBlip>
            </a:pPr>
            <a:r>
              <a:rPr lang="en-US" sz="2400" dirty="0" smtClean="0"/>
              <a:t>La </a:t>
            </a:r>
            <a:r>
              <a:rPr lang="en-US" sz="2400" dirty="0" err="1" smtClean="0"/>
              <a:t>gente</a:t>
            </a:r>
            <a:r>
              <a:rPr lang="en-US" sz="2400" dirty="0" smtClean="0"/>
              <a:t> </a:t>
            </a:r>
            <a:r>
              <a:rPr lang="en-US" sz="2400" dirty="0" err="1" smtClean="0"/>
              <a:t>ejerce</a:t>
            </a:r>
            <a:r>
              <a:rPr lang="en-US" sz="2400" dirty="0" smtClean="0"/>
              <a:t> </a:t>
            </a:r>
            <a:r>
              <a:rPr lang="en-US" sz="2400" dirty="0" err="1" smtClean="0"/>
              <a:t>su</a:t>
            </a:r>
            <a:r>
              <a:rPr lang="en-US" sz="2400" dirty="0" smtClean="0"/>
              <a:t> control a </a:t>
            </a:r>
            <a:r>
              <a:rPr lang="en-US" sz="2400" dirty="0" err="1" smtClean="0"/>
              <a:t>través</a:t>
            </a:r>
            <a:r>
              <a:rPr lang="en-US" sz="2400" dirty="0" smtClean="0"/>
              <a:t> de los </a:t>
            </a:r>
            <a:r>
              <a:rPr lang="en-US" sz="2400" dirty="0" err="1" smtClean="0"/>
              <a:t>medios</a:t>
            </a:r>
            <a:r>
              <a:rPr lang="en-US" sz="2400" dirty="0" smtClean="0"/>
              <a:t> de </a:t>
            </a:r>
            <a:r>
              <a:rPr lang="en-US" sz="2400" dirty="0" err="1" smtClean="0"/>
              <a:t>comunicación</a:t>
            </a:r>
            <a:r>
              <a:rPr lang="en-US" sz="2400" dirty="0" smtClean="0"/>
              <a:t> social. </a:t>
            </a:r>
          </a:p>
          <a:p>
            <a:endParaRPr lang="en-US" dirty="0" smtClean="0"/>
          </a:p>
          <a:p>
            <a:endParaRPr lang="es-ES" dirty="0"/>
          </a:p>
        </p:txBody>
      </p:sp>
    </p:spTree>
    <p:extLst>
      <p:ext uri="{BB962C8B-B14F-4D97-AF65-F5344CB8AC3E}">
        <p14:creationId xmlns:p14="http://schemas.microsoft.com/office/powerpoint/2010/main" xmlns="" val="59028556"/>
      </p:ext>
    </p:extLst>
  </p:cSld>
  <p:clrMapOvr>
    <a:masterClrMapping/>
  </p:clrMapOvr>
  <p:transition spd="slow">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lstStyle/>
          <a:p>
            <a:r>
              <a:rPr lang="en-US" dirty="0" smtClean="0">
                <a:solidFill>
                  <a:schemeClr val="tx2">
                    <a:lumMod val="50000"/>
                  </a:schemeClr>
                </a:solidFill>
              </a:rPr>
              <a:t>5.- El </a:t>
            </a:r>
            <a:r>
              <a:rPr lang="en-US" dirty="0" err="1" smtClean="0">
                <a:solidFill>
                  <a:schemeClr val="tx2">
                    <a:lumMod val="50000"/>
                  </a:schemeClr>
                </a:solidFill>
              </a:rPr>
              <a:t>usuario</a:t>
            </a:r>
            <a:r>
              <a:rPr lang="en-US" dirty="0" smtClean="0">
                <a:solidFill>
                  <a:schemeClr val="tx2">
                    <a:lumMod val="50000"/>
                  </a:schemeClr>
                </a:solidFill>
              </a:rPr>
              <a:t> </a:t>
            </a:r>
            <a:r>
              <a:rPr lang="en-US" dirty="0" err="1" smtClean="0">
                <a:solidFill>
                  <a:schemeClr val="tx2">
                    <a:lumMod val="50000"/>
                  </a:schemeClr>
                </a:solidFill>
              </a:rPr>
              <a:t>es</a:t>
            </a:r>
            <a:r>
              <a:rPr lang="en-US" dirty="0" smtClean="0">
                <a:solidFill>
                  <a:schemeClr val="tx2">
                    <a:lumMod val="50000"/>
                  </a:schemeClr>
                </a:solidFill>
              </a:rPr>
              <a:t> mi </a:t>
            </a:r>
            <a:r>
              <a:rPr lang="en-US" dirty="0" err="1" smtClean="0">
                <a:solidFill>
                  <a:schemeClr val="tx2">
                    <a:lumMod val="50000"/>
                  </a:schemeClr>
                </a:solidFill>
              </a:rPr>
              <a:t>prójimo</a:t>
            </a:r>
            <a:r>
              <a:rPr lang="en-US" dirty="0" smtClean="0">
                <a:solidFill>
                  <a:schemeClr val="tx2">
                    <a:lumMod val="50000"/>
                  </a:schemeClr>
                </a:solidFill>
              </a:rPr>
              <a:t> </a:t>
            </a:r>
            <a:endParaRPr lang="es-ES" dirty="0">
              <a:solidFill>
                <a:schemeClr val="tx2">
                  <a:lumMod val="50000"/>
                </a:schemeClr>
              </a:solidFill>
            </a:endParaRPr>
          </a:p>
        </p:txBody>
      </p:sp>
      <p:sp>
        <p:nvSpPr>
          <p:cNvPr id="4" name="3 Marcador de texto"/>
          <p:cNvSpPr>
            <a:spLocks noGrp="1"/>
          </p:cNvSpPr>
          <p:nvPr>
            <p:ph type="body" sz="half" idx="2"/>
          </p:nvPr>
        </p:nvSpPr>
        <p:spPr>
          <a:xfrm>
            <a:off x="4648200" y="1600201"/>
            <a:ext cx="4038600" cy="892696"/>
          </a:xfrm>
        </p:spPr>
        <p:txBody>
          <a:bodyPr>
            <a:noAutofit/>
          </a:bodyPr>
          <a:lstStyle/>
          <a:p>
            <a:r>
              <a:rPr lang="en-US" sz="2800" b="1" dirty="0" err="1" smtClean="0"/>
              <a:t>Entra</a:t>
            </a:r>
            <a:r>
              <a:rPr lang="en-US" sz="2800" b="1" dirty="0" smtClean="0"/>
              <a:t> en </a:t>
            </a:r>
            <a:r>
              <a:rPr lang="en-US" sz="2800" b="1" dirty="0" err="1" smtClean="0"/>
              <a:t>nuestra</a:t>
            </a:r>
            <a:r>
              <a:rPr lang="en-US" sz="2800" b="1" dirty="0" smtClean="0"/>
              <a:t> </a:t>
            </a:r>
            <a:r>
              <a:rPr lang="en-US" sz="2800" b="1" dirty="0" err="1" smtClean="0"/>
              <a:t>proximidad</a:t>
            </a:r>
            <a:endParaRPr lang="es-ES" sz="2800" b="1" dirty="0"/>
          </a:p>
        </p:txBody>
      </p:sp>
      <p:pic>
        <p:nvPicPr>
          <p:cNvPr id="6" name="Picture 5"/>
          <p:cNvPicPr>
            <a:picLocks noGrp="1" noChangeAspect="1" noChangeArrowheads="1"/>
          </p:cNvPicPr>
          <p:nvPr>
            <p:ph type="clipArt"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9833" y="2715562"/>
            <a:ext cx="3333334" cy="2295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3 Marcador de contenido" descr="gatito y patito.jpg"/>
          <p:cNvPicPr>
            <a:picLocks noGrp="1" noChangeAspect="1"/>
          </p:cNvPicPr>
          <p:nvPr>
            <p:ph idx="1"/>
          </p:nvPr>
        </p:nvPicPr>
        <p:blipFill>
          <a:blip r:embed="rId3" cstate="print"/>
          <a:stretch>
            <a:fillRect/>
          </a:stretch>
        </p:blipFill>
        <p:spPr>
          <a:xfrm>
            <a:off x="5004048" y="2780928"/>
            <a:ext cx="3600399" cy="2592288"/>
          </a:xfrm>
          <a:prstGeom prst="rect">
            <a:avLst/>
          </a:prstGeom>
        </p:spPr>
      </p:pic>
      <p:sp>
        <p:nvSpPr>
          <p:cNvPr id="8" name="7 CuadroTexto"/>
          <p:cNvSpPr txBox="1"/>
          <p:nvPr/>
        </p:nvSpPr>
        <p:spPr>
          <a:xfrm>
            <a:off x="827584" y="1412776"/>
            <a:ext cx="3312368" cy="1200329"/>
          </a:xfrm>
          <a:prstGeom prst="rect">
            <a:avLst/>
          </a:prstGeom>
          <a:noFill/>
        </p:spPr>
        <p:txBody>
          <a:bodyPr wrap="square" rtlCol="0">
            <a:spAutoFit/>
          </a:bodyPr>
          <a:lstStyle/>
          <a:p>
            <a:r>
              <a:rPr lang="en-US" sz="2400" b="1" dirty="0" smtClean="0"/>
              <a:t>No </a:t>
            </a:r>
            <a:r>
              <a:rPr lang="en-US" sz="2400" b="1" dirty="0" err="1" smtClean="0"/>
              <a:t>es</a:t>
            </a:r>
            <a:r>
              <a:rPr lang="en-US" sz="2400" b="1" dirty="0" smtClean="0"/>
              <a:t> DIVERSO,</a:t>
            </a:r>
          </a:p>
          <a:p>
            <a:r>
              <a:rPr lang="en-US" sz="2400" b="1" dirty="0" smtClean="0"/>
              <a:t>Es </a:t>
            </a:r>
          </a:p>
          <a:p>
            <a:r>
              <a:rPr lang="en-US" sz="2400" b="1" dirty="0" smtClean="0"/>
              <a:t>ESPECIAL</a:t>
            </a:r>
            <a:endParaRPr lang="es-ES" sz="2400" b="1"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sz="half" idx="2"/>
          </p:nvPr>
        </p:nvSpPr>
        <p:spPr>
          <a:xfrm>
            <a:off x="685800" y="1447800"/>
            <a:ext cx="7391400" cy="2438400"/>
          </a:xfrm>
        </p:spPr>
        <p:txBody>
          <a:bodyPr lIns="90488" tIns="44450" rIns="90488" bIns="44450">
            <a:normAutofit/>
          </a:bodyPr>
          <a:lstStyle/>
          <a:p>
            <a:pPr algn="just" eaLnBrk="1" hangingPunct="1">
              <a:buClr>
                <a:srgbClr val="FF0000"/>
              </a:buClr>
              <a:buFont typeface="Wingdings" pitchFamily="2" charset="2"/>
              <a:buChar char="Ø"/>
            </a:pPr>
            <a:r>
              <a:rPr lang="es-ES_tradnl" dirty="0" smtClean="0">
                <a:solidFill>
                  <a:srgbClr val="336699"/>
                </a:solidFill>
                <a:latin typeface="Arial" pitchFamily="34" charset="0"/>
                <a:ea typeface="ＭＳ Ｐゴシック" pitchFamily="1" charset="-128"/>
              </a:rPr>
              <a:t>Aunque pareciera que necesita cosas, el usuario busca un intangible.</a:t>
            </a:r>
          </a:p>
          <a:p>
            <a:pPr algn="just" eaLnBrk="1" hangingPunct="1">
              <a:buClr>
                <a:srgbClr val="FF0000"/>
              </a:buClr>
              <a:buFont typeface="Wingdings" pitchFamily="2" charset="2"/>
              <a:buChar char="Ø"/>
            </a:pPr>
            <a:r>
              <a:rPr lang="es-ES_tradnl" dirty="0" smtClean="0">
                <a:solidFill>
                  <a:srgbClr val="336699"/>
                </a:solidFill>
                <a:latin typeface="Arial" pitchFamily="34" charset="0"/>
                <a:ea typeface="ＭＳ Ｐゴシック" pitchFamily="1" charset="-128"/>
              </a:rPr>
              <a:t>Busca algo que es caro </a:t>
            </a:r>
            <a:r>
              <a:rPr lang="es-ES_tradnl" sz="2400" dirty="0" smtClean="0">
                <a:solidFill>
                  <a:srgbClr val="336699"/>
                </a:solidFill>
                <a:latin typeface="Arial" pitchFamily="34" charset="0"/>
                <a:ea typeface="ＭＳ Ｐゴシック" pitchFamily="1" charset="-128"/>
              </a:rPr>
              <a:t>(valioso) </a:t>
            </a:r>
            <a:r>
              <a:rPr lang="es-ES_tradnl" dirty="0" smtClean="0">
                <a:solidFill>
                  <a:srgbClr val="336699"/>
                </a:solidFill>
                <a:latin typeface="Arial" pitchFamily="34" charset="0"/>
                <a:ea typeface="ＭＳ Ｐゴシック" pitchFamily="1" charset="-128"/>
              </a:rPr>
              <a:t>para él </a:t>
            </a:r>
            <a:endParaRPr lang="es-ES_tradnl" sz="4800" b="1" dirty="0" smtClean="0">
              <a:latin typeface="Arial" pitchFamily="34" charset="0"/>
              <a:ea typeface="ＭＳ Ｐゴシック" pitchFamily="1" charset="-128"/>
            </a:endParaRPr>
          </a:p>
        </p:txBody>
      </p:sp>
      <p:grpSp>
        <p:nvGrpSpPr>
          <p:cNvPr id="25603" name="Group 3"/>
          <p:cNvGrpSpPr>
            <a:grpSpLocks/>
          </p:cNvGrpSpPr>
          <p:nvPr/>
        </p:nvGrpSpPr>
        <p:grpSpPr bwMode="auto">
          <a:xfrm>
            <a:off x="1396007" y="4004940"/>
            <a:ext cx="7036794" cy="1152525"/>
            <a:chOff x="884" y="2744"/>
            <a:chExt cx="4428" cy="726"/>
          </a:xfrm>
        </p:grpSpPr>
        <p:sp>
          <p:nvSpPr>
            <p:cNvPr id="25604" name="AutoShape 4"/>
            <p:cNvSpPr>
              <a:spLocks noChangeArrowheads="1"/>
            </p:cNvSpPr>
            <p:nvPr/>
          </p:nvSpPr>
          <p:spPr bwMode="auto">
            <a:xfrm>
              <a:off x="884" y="2744"/>
              <a:ext cx="4428" cy="726"/>
            </a:xfrm>
            <a:prstGeom prst="roundRect">
              <a:avLst>
                <a:gd name="adj" fmla="val 12495"/>
              </a:avLst>
            </a:prstGeom>
            <a:noFill/>
            <a:ln w="508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s-ES_tradnl"/>
            </a:p>
          </p:txBody>
        </p:sp>
        <p:sp>
          <p:nvSpPr>
            <p:cNvPr id="25605" name="Rectangle 5"/>
            <p:cNvSpPr>
              <a:spLocks noChangeArrowheads="1"/>
            </p:cNvSpPr>
            <p:nvPr/>
          </p:nvSpPr>
          <p:spPr bwMode="auto">
            <a:xfrm>
              <a:off x="1070" y="2926"/>
              <a:ext cx="196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eaLnBrk="0" hangingPunct="0">
                <a:spcBef>
                  <a:spcPct val="50000"/>
                </a:spcBef>
              </a:pPr>
              <a:r>
                <a:rPr lang="es-ES_tradnl" dirty="0">
                  <a:solidFill>
                    <a:srgbClr val="336699"/>
                  </a:solidFill>
                </a:rPr>
                <a:t>EFECTIVIDAD = </a:t>
              </a:r>
            </a:p>
          </p:txBody>
        </p:sp>
        <p:sp>
          <p:nvSpPr>
            <p:cNvPr id="25606" name="Rectangle 6"/>
            <p:cNvSpPr>
              <a:spLocks noChangeArrowheads="1"/>
            </p:cNvSpPr>
            <p:nvPr/>
          </p:nvSpPr>
          <p:spPr bwMode="auto">
            <a:xfrm>
              <a:off x="2353" y="2833"/>
              <a:ext cx="2782" cy="4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0" hangingPunct="0">
                <a:spcBef>
                  <a:spcPct val="50000"/>
                </a:spcBef>
              </a:pPr>
              <a:r>
                <a:rPr lang="es-ES_tradnl" b="1" dirty="0">
                  <a:solidFill>
                    <a:srgbClr val="FF0000"/>
                  </a:solidFill>
                </a:rPr>
                <a:t>VALORES</a:t>
              </a:r>
              <a:r>
                <a:rPr lang="es-ES_tradnl" dirty="0">
                  <a:solidFill>
                    <a:srgbClr val="336699"/>
                  </a:solidFill>
                </a:rPr>
                <a:t> +</a:t>
              </a:r>
              <a:r>
                <a:rPr lang="es-ES_tradnl" dirty="0" smtClean="0">
                  <a:solidFill>
                    <a:srgbClr val="336699"/>
                  </a:solidFill>
                </a:rPr>
                <a:t> </a:t>
              </a:r>
              <a:r>
                <a:rPr lang="es-ES_tradnl" dirty="0">
                  <a:solidFill>
                    <a:srgbClr val="336699"/>
                  </a:solidFill>
                </a:rPr>
                <a:t>SENTIDO</a:t>
              </a:r>
            </a:p>
            <a:p>
              <a:pPr algn="ctr" eaLnBrk="0" hangingPunct="0">
                <a:spcBef>
                  <a:spcPct val="50000"/>
                </a:spcBef>
              </a:pPr>
              <a:r>
                <a:rPr lang="es-ES_tradnl" dirty="0">
                  <a:solidFill>
                    <a:srgbClr val="336699"/>
                  </a:solidFill>
                  <a:latin typeface="Corbel" panose="020B0503020204020204" pitchFamily="34" charset="0"/>
                </a:rPr>
                <a:t>OBJETIVOS + ACTIVIDADES</a:t>
              </a:r>
            </a:p>
          </p:txBody>
        </p:sp>
        <p:sp>
          <p:nvSpPr>
            <p:cNvPr id="25607" name="Line 7"/>
            <p:cNvSpPr>
              <a:spLocks noChangeShapeType="1"/>
            </p:cNvSpPr>
            <p:nvPr/>
          </p:nvSpPr>
          <p:spPr bwMode="auto">
            <a:xfrm>
              <a:off x="2417" y="3062"/>
              <a:ext cx="2751" cy="0"/>
            </a:xfrm>
            <a:prstGeom prst="line">
              <a:avLst/>
            </a:prstGeom>
            <a:noFill/>
            <a:ln w="508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s-CL"/>
            </a:p>
          </p:txBody>
        </p:sp>
      </p:grpSp>
      <p:sp>
        <p:nvSpPr>
          <p:cNvPr id="9" name="Rectangle 8"/>
          <p:cNvSpPr txBox="1">
            <a:spLocks noChangeArrowheads="1"/>
          </p:cNvSpPr>
          <p:nvPr/>
        </p:nvSpPr>
        <p:spPr>
          <a:xfrm>
            <a:off x="539552" y="260648"/>
            <a:ext cx="6172200" cy="471488"/>
          </a:xfrm>
          <a:prstGeom prst="rect">
            <a:avLst/>
          </a:prstGeom>
        </p:spPr>
        <p:txBody>
          <a:bodyPr vert="horz" lIns="90488" tIns="44450" rIns="90488" bIns="4445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_tradnl" sz="2800" b="1" i="0" u="none" strike="noStrike" kern="1200" cap="none" spc="0" normalizeH="0" baseline="0" noProof="0" dirty="0">
              <a:ln>
                <a:noFill/>
              </a:ln>
              <a:solidFill>
                <a:srgbClr val="336699"/>
              </a:solidFill>
              <a:effectLst/>
              <a:uLnTx/>
              <a:uFillTx/>
              <a:latin typeface="Arial" charset="0"/>
              <a:ea typeface="+mj-ea"/>
              <a:cs typeface="+mj-cs"/>
            </a:endParaRPr>
          </a:p>
        </p:txBody>
      </p:sp>
      <p:sp>
        <p:nvSpPr>
          <p:cNvPr id="11" name="Rectangle 2"/>
          <p:cNvSpPr>
            <a:spLocks noGrp="1" noChangeArrowheads="1"/>
          </p:cNvSpPr>
          <p:nvPr>
            <p:ph type="title"/>
          </p:nvPr>
        </p:nvSpPr>
        <p:spPr>
          <a:xfrm>
            <a:off x="611188" y="260350"/>
            <a:ext cx="8209284" cy="471488"/>
          </a:xfrm>
        </p:spPr>
        <p:txBody>
          <a:bodyPr lIns="90488" tIns="44450" rIns="90488" bIns="44450" rtlCol="0">
            <a:noAutofit/>
          </a:bodyPr>
          <a:lstStyle/>
          <a:p>
            <a:pPr eaLnBrk="1" fontAlgn="auto" hangingPunct="1">
              <a:spcAft>
                <a:spcPts val="0"/>
              </a:spcAft>
              <a:defRPr/>
            </a:pPr>
            <a:r>
              <a:rPr lang="es-ES_tradnl" sz="3600" dirty="0" smtClean="0">
                <a:solidFill>
                  <a:schemeClr val="tx2">
                    <a:lumMod val="50000"/>
                  </a:schemeClr>
                </a:solidFill>
                <a:latin typeface="Arial" charset="0"/>
              </a:rPr>
              <a:t>El prójimo no anda en busca de cosas</a:t>
            </a:r>
            <a:endParaRPr lang="es-ES_tradnl" sz="3600" dirty="0">
              <a:solidFill>
                <a:schemeClr val="tx2">
                  <a:lumMod val="50000"/>
                </a:schemeClr>
              </a:solidFill>
              <a:latin typeface="Arial" charset="0"/>
              <a:ea typeface="+mj-ea"/>
              <a:cs typeface="+mj-cs"/>
            </a:endParaRPr>
          </a:p>
        </p:txBody>
      </p:sp>
    </p:spTree>
    <p:extLst>
      <p:ext uri="{BB962C8B-B14F-4D97-AF65-F5344CB8AC3E}">
        <p14:creationId xmlns:p14="http://schemas.microsoft.com/office/powerpoint/2010/main" xmlns="" val="2999722933"/>
      </p:ext>
    </p:extLst>
  </p:cSld>
  <p:clrMapOvr>
    <a:masterClrMapping/>
  </p:clrMapOvr>
  <p:transition spd="slow">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a:bodyPr>
          <a:lstStyle/>
          <a:p>
            <a:r>
              <a:rPr lang="es-ES" altLang="es-CL" sz="4800" b="1" dirty="0" smtClean="0">
                <a:solidFill>
                  <a:schemeClr val="tx2">
                    <a:lumMod val="75000"/>
                  </a:schemeClr>
                </a:solidFill>
                <a:latin typeface="Corbel" panose="020B0503020204020204" pitchFamily="34" charset="0"/>
              </a:rPr>
              <a:t>6.-  Usted. (nosotros)</a:t>
            </a:r>
          </a:p>
        </p:txBody>
      </p:sp>
      <p:sp>
        <p:nvSpPr>
          <p:cNvPr id="5" name="4 CuadroTexto"/>
          <p:cNvSpPr txBox="1"/>
          <p:nvPr/>
        </p:nvSpPr>
        <p:spPr>
          <a:xfrm>
            <a:off x="899592" y="1628800"/>
            <a:ext cx="7416824" cy="5509200"/>
          </a:xfrm>
          <a:prstGeom prst="rect">
            <a:avLst/>
          </a:prstGeom>
          <a:noFill/>
        </p:spPr>
        <p:txBody>
          <a:bodyPr wrap="square" rtlCol="0">
            <a:spAutoFit/>
          </a:bodyPr>
          <a:lstStyle/>
          <a:p>
            <a:pPr algn="ctr"/>
            <a:r>
              <a:rPr lang="en-US" sz="4400" dirty="0" smtClean="0"/>
              <a:t>Y </a:t>
            </a:r>
            <a:r>
              <a:rPr lang="en-US" sz="4400" dirty="0" err="1" smtClean="0"/>
              <a:t>aqui</a:t>
            </a:r>
            <a:r>
              <a:rPr lang="en-US" sz="4400" dirty="0" smtClean="0"/>
              <a:t> </a:t>
            </a:r>
            <a:r>
              <a:rPr lang="en-US" sz="4400" dirty="0" err="1" smtClean="0"/>
              <a:t>llegamos</a:t>
            </a:r>
            <a:r>
              <a:rPr lang="en-US" sz="4400" dirty="0" smtClean="0"/>
              <a:t> a la </a:t>
            </a:r>
            <a:r>
              <a:rPr lang="en-US" sz="4400" dirty="0" err="1" smtClean="0"/>
              <a:t>música</a:t>
            </a:r>
            <a:r>
              <a:rPr lang="en-US" sz="4400" dirty="0" smtClean="0"/>
              <a:t>:</a:t>
            </a:r>
          </a:p>
          <a:p>
            <a:pPr algn="ctr"/>
            <a:endParaRPr lang="en-US" sz="4400" dirty="0" smtClean="0"/>
          </a:p>
          <a:p>
            <a:pPr algn="ctr"/>
            <a:r>
              <a:rPr lang="en-US" sz="4400" dirty="0" smtClean="0"/>
              <a:t>¿</a:t>
            </a:r>
            <a:r>
              <a:rPr lang="en-US" sz="4400" dirty="0" err="1" smtClean="0"/>
              <a:t>Qué</a:t>
            </a:r>
            <a:r>
              <a:rPr lang="en-US" sz="4400" dirty="0" smtClean="0"/>
              <a:t> </a:t>
            </a:r>
            <a:r>
              <a:rPr lang="en-US" sz="4400" dirty="0" err="1" smtClean="0"/>
              <a:t>música</a:t>
            </a:r>
            <a:r>
              <a:rPr lang="en-US" sz="4400" dirty="0" smtClean="0"/>
              <a:t> </a:t>
            </a:r>
            <a:r>
              <a:rPr lang="en-US" sz="4400" dirty="0" err="1" smtClean="0"/>
              <a:t>es</a:t>
            </a:r>
            <a:r>
              <a:rPr lang="en-US" sz="4400" dirty="0" smtClean="0"/>
              <a:t> </a:t>
            </a:r>
            <a:r>
              <a:rPr lang="en-US" sz="4400" dirty="0" err="1" smtClean="0"/>
              <a:t>usted</a:t>
            </a:r>
            <a:r>
              <a:rPr lang="en-US" sz="4400" dirty="0" smtClean="0"/>
              <a:t> en los </a:t>
            </a:r>
            <a:r>
              <a:rPr lang="en-US" sz="4400" dirty="0" err="1" smtClean="0"/>
              <a:t>oidos</a:t>
            </a:r>
            <a:r>
              <a:rPr lang="en-US" sz="4400" dirty="0" smtClean="0"/>
              <a:t> de </a:t>
            </a:r>
            <a:r>
              <a:rPr lang="en-US" sz="4400" dirty="0" err="1" smtClean="0"/>
              <a:t>sus</a:t>
            </a:r>
            <a:r>
              <a:rPr lang="en-US" sz="4400" dirty="0" smtClean="0"/>
              <a:t> </a:t>
            </a:r>
            <a:r>
              <a:rPr lang="en-US" sz="4400" dirty="0" err="1" smtClean="0"/>
              <a:t>usuarios</a:t>
            </a:r>
            <a:r>
              <a:rPr lang="en-US" sz="4400" dirty="0" smtClean="0"/>
              <a:t>?</a:t>
            </a:r>
          </a:p>
          <a:p>
            <a:pPr algn="ctr"/>
            <a:endParaRPr lang="en-US" sz="4400" dirty="0" smtClean="0"/>
          </a:p>
          <a:p>
            <a:pPr algn="ctr"/>
            <a:endParaRPr lang="es-ES" sz="4400" dirty="0"/>
          </a:p>
        </p:txBody>
      </p:sp>
    </p:spTree>
    <p:extLst>
      <p:ext uri="{BB962C8B-B14F-4D97-AF65-F5344CB8AC3E}">
        <p14:creationId xmlns:p14="http://schemas.microsoft.com/office/powerpoint/2010/main" xmlns="" val="228860089"/>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3 Marcador de fecha"/>
          <p:cNvSpPr>
            <a:spLocks noGrp="1"/>
          </p:cNvSpPr>
          <p:nvPr>
            <p:ph type="dt" sz="half" idx="10"/>
          </p:nvPr>
        </p:nvSpPr>
        <p:spPr/>
        <p:txBody>
          <a:bodyPr/>
          <a:lstStyle/>
          <a:p>
            <a:fld id="{248310F0-7D99-40C8-BA10-5A199CCC3DFA}" type="datetime1">
              <a:rPr lang="es-CL"/>
              <a:pPr/>
              <a:t>24-09-2014</a:t>
            </a:fld>
            <a:endParaRPr lang="es-CL"/>
          </a:p>
        </p:txBody>
      </p:sp>
      <p:sp>
        <p:nvSpPr>
          <p:cNvPr id="11" name="4 Marcador de pie de página"/>
          <p:cNvSpPr>
            <a:spLocks noGrp="1"/>
          </p:cNvSpPr>
          <p:nvPr>
            <p:ph type="ftr" sz="quarter" idx="11"/>
          </p:nvPr>
        </p:nvSpPr>
        <p:spPr/>
        <p:txBody>
          <a:bodyPr/>
          <a:lstStyle/>
          <a:p>
            <a:r>
              <a:rPr lang="es-CL"/>
              <a:t>Daniel Vargas </a:t>
            </a:r>
          </a:p>
        </p:txBody>
      </p:sp>
      <p:sp>
        <p:nvSpPr>
          <p:cNvPr id="12" name="5 Marcador de número de diapositiva"/>
          <p:cNvSpPr>
            <a:spLocks noGrp="1"/>
          </p:cNvSpPr>
          <p:nvPr>
            <p:ph type="sldNum" sz="quarter" idx="12"/>
          </p:nvPr>
        </p:nvSpPr>
        <p:spPr/>
        <p:txBody>
          <a:bodyPr/>
          <a:lstStyle/>
          <a:p>
            <a:fld id="{A9BBFB57-E842-4422-8885-5860848931B3}" type="slidenum">
              <a:rPr lang="es-CL"/>
              <a:pPr/>
              <a:t>15</a:t>
            </a:fld>
            <a:endParaRPr lang="es-CL"/>
          </a:p>
        </p:txBody>
      </p:sp>
      <p:sp>
        <p:nvSpPr>
          <p:cNvPr id="776194" name="Rectangle 2"/>
          <p:cNvSpPr>
            <a:spLocks noGrp="1" noChangeArrowheads="1"/>
          </p:cNvSpPr>
          <p:nvPr>
            <p:ph type="title"/>
          </p:nvPr>
        </p:nvSpPr>
        <p:spPr>
          <a:xfrm>
            <a:off x="467544" y="111360"/>
            <a:ext cx="8229600" cy="1143000"/>
          </a:xfrm>
        </p:spPr>
        <p:txBody>
          <a:bodyPr>
            <a:normAutofit/>
          </a:bodyPr>
          <a:lstStyle/>
          <a:p>
            <a:r>
              <a:rPr lang="es-ES" dirty="0" smtClean="0">
                <a:solidFill>
                  <a:srgbClr val="003399"/>
                </a:solidFill>
                <a:effectLst/>
              </a:rPr>
              <a:t>Somos nuestro ánimo</a:t>
            </a:r>
            <a:endParaRPr lang="es-ES" dirty="0">
              <a:solidFill>
                <a:srgbClr val="003399"/>
              </a:solidFill>
              <a:effectLst/>
            </a:endParaRPr>
          </a:p>
        </p:txBody>
      </p:sp>
      <p:sp>
        <p:nvSpPr>
          <p:cNvPr id="776195" name="Text Box 3"/>
          <p:cNvSpPr txBox="1">
            <a:spLocks noChangeArrowheads="1"/>
          </p:cNvSpPr>
          <p:nvPr/>
        </p:nvSpPr>
        <p:spPr bwMode="auto">
          <a:xfrm>
            <a:off x="4176713" y="2744788"/>
            <a:ext cx="15113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endParaRPr lang="es-MX" sz="1800">
              <a:latin typeface="Arial" pitchFamily="34" charset="0"/>
            </a:endParaRPr>
          </a:p>
        </p:txBody>
      </p:sp>
      <p:sp>
        <p:nvSpPr>
          <p:cNvPr id="776196" name="Text Box 4"/>
          <p:cNvSpPr txBox="1">
            <a:spLocks noChangeArrowheads="1"/>
          </p:cNvSpPr>
          <p:nvPr/>
        </p:nvSpPr>
        <p:spPr bwMode="auto">
          <a:xfrm>
            <a:off x="4319760" y="1124744"/>
            <a:ext cx="3852639" cy="2246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l"/>
            <a:r>
              <a:rPr lang="en-US" sz="2000" b="1" dirty="0" smtClean="0">
                <a:solidFill>
                  <a:srgbClr val="0033CC"/>
                </a:solidFill>
                <a:latin typeface="Arial" pitchFamily="34" charset="0"/>
              </a:rPr>
              <a:t>AMBICION</a:t>
            </a:r>
          </a:p>
          <a:p>
            <a:pPr algn="l"/>
            <a:endParaRPr lang="en-US" sz="2000" b="1" dirty="0">
              <a:solidFill>
                <a:srgbClr val="0033CC"/>
              </a:solidFill>
              <a:latin typeface="Arial" pitchFamily="34" charset="0"/>
            </a:endParaRPr>
          </a:p>
          <a:p>
            <a:pPr algn="l"/>
            <a:r>
              <a:rPr lang="en-US" sz="2000" b="1" dirty="0" err="1">
                <a:solidFill>
                  <a:srgbClr val="0033CC"/>
                </a:solidFill>
                <a:latin typeface="Arial" pitchFamily="34" charset="0"/>
              </a:rPr>
              <a:t>Distingo</a:t>
            </a:r>
            <a:r>
              <a:rPr lang="en-US" sz="2000" b="1" dirty="0">
                <a:solidFill>
                  <a:srgbClr val="0033CC"/>
                </a:solidFill>
                <a:latin typeface="Arial" pitchFamily="34" charset="0"/>
              </a:rPr>
              <a:t> lo </a:t>
            </a:r>
            <a:r>
              <a:rPr lang="en-US" sz="2000" b="1" dirty="0" err="1">
                <a:solidFill>
                  <a:srgbClr val="0033CC"/>
                </a:solidFill>
                <a:latin typeface="Arial" pitchFamily="34" charset="0"/>
              </a:rPr>
              <a:t>que</a:t>
            </a:r>
            <a:r>
              <a:rPr lang="en-US" sz="2000" b="1" dirty="0">
                <a:solidFill>
                  <a:srgbClr val="0033CC"/>
                </a:solidFill>
                <a:latin typeface="Arial" pitchFamily="34" charset="0"/>
              </a:rPr>
              <a:t> </a:t>
            </a:r>
            <a:r>
              <a:rPr lang="en-US" sz="2000" b="1" dirty="0" err="1">
                <a:solidFill>
                  <a:srgbClr val="0033CC"/>
                </a:solidFill>
                <a:latin typeface="Arial" pitchFamily="34" charset="0"/>
              </a:rPr>
              <a:t>puedo</a:t>
            </a:r>
            <a:r>
              <a:rPr lang="en-US" sz="2000" b="1" dirty="0">
                <a:solidFill>
                  <a:srgbClr val="0033CC"/>
                </a:solidFill>
                <a:latin typeface="Arial" pitchFamily="34" charset="0"/>
              </a:rPr>
              <a:t> </a:t>
            </a:r>
            <a:r>
              <a:rPr lang="en-US" sz="2000" b="1" dirty="0" err="1">
                <a:solidFill>
                  <a:srgbClr val="0033CC"/>
                </a:solidFill>
                <a:latin typeface="Arial" pitchFamily="34" charset="0"/>
              </a:rPr>
              <a:t>cambiar</a:t>
            </a:r>
            <a:r>
              <a:rPr lang="en-US" sz="2000" b="1" dirty="0">
                <a:solidFill>
                  <a:srgbClr val="0033CC"/>
                </a:solidFill>
                <a:latin typeface="Arial" pitchFamily="34" charset="0"/>
              </a:rPr>
              <a:t> de lo </a:t>
            </a:r>
            <a:r>
              <a:rPr lang="en-US" sz="2000" b="1" dirty="0" err="1">
                <a:solidFill>
                  <a:srgbClr val="0033CC"/>
                </a:solidFill>
                <a:latin typeface="Arial" pitchFamily="34" charset="0"/>
              </a:rPr>
              <a:t>que</a:t>
            </a:r>
            <a:r>
              <a:rPr lang="en-US" sz="2000" b="1" dirty="0">
                <a:solidFill>
                  <a:srgbClr val="0033CC"/>
                </a:solidFill>
                <a:latin typeface="Arial" pitchFamily="34" charset="0"/>
              </a:rPr>
              <a:t> no </a:t>
            </a:r>
            <a:r>
              <a:rPr lang="en-US" sz="2000" b="1" dirty="0" err="1">
                <a:solidFill>
                  <a:srgbClr val="0033CC"/>
                </a:solidFill>
                <a:latin typeface="Arial" pitchFamily="34" charset="0"/>
              </a:rPr>
              <a:t>depende</a:t>
            </a:r>
            <a:r>
              <a:rPr lang="en-US" sz="2000" b="1" dirty="0">
                <a:solidFill>
                  <a:srgbClr val="0033CC"/>
                </a:solidFill>
                <a:latin typeface="Arial" pitchFamily="34" charset="0"/>
              </a:rPr>
              <a:t> de mi y me </a:t>
            </a:r>
            <a:r>
              <a:rPr lang="en-US" sz="2000" b="1" dirty="0" err="1">
                <a:solidFill>
                  <a:srgbClr val="0033CC"/>
                </a:solidFill>
                <a:latin typeface="Arial" pitchFamily="34" charset="0"/>
              </a:rPr>
              <a:t>atrevo</a:t>
            </a:r>
            <a:r>
              <a:rPr lang="en-US" sz="2000" b="1" dirty="0">
                <a:solidFill>
                  <a:srgbClr val="0033CC"/>
                </a:solidFill>
                <a:latin typeface="Arial" pitchFamily="34" charset="0"/>
              </a:rPr>
              <a:t> a </a:t>
            </a:r>
            <a:r>
              <a:rPr lang="en-US" sz="2000" b="1" dirty="0" err="1">
                <a:solidFill>
                  <a:srgbClr val="0033CC"/>
                </a:solidFill>
                <a:latin typeface="Arial" pitchFamily="34" charset="0"/>
              </a:rPr>
              <a:t>cambiar</a:t>
            </a:r>
            <a:r>
              <a:rPr lang="en-US" sz="2000" b="1" dirty="0">
                <a:solidFill>
                  <a:srgbClr val="0033CC"/>
                </a:solidFill>
                <a:latin typeface="Arial" pitchFamily="34" charset="0"/>
              </a:rPr>
              <a:t> y a </a:t>
            </a:r>
            <a:r>
              <a:rPr lang="en-US" sz="2000" b="1" dirty="0" err="1">
                <a:solidFill>
                  <a:srgbClr val="0033CC"/>
                </a:solidFill>
                <a:latin typeface="Arial" pitchFamily="34" charset="0"/>
              </a:rPr>
              <a:t>crear</a:t>
            </a:r>
            <a:r>
              <a:rPr lang="en-US" sz="2000" b="1" dirty="0">
                <a:solidFill>
                  <a:srgbClr val="0033CC"/>
                </a:solidFill>
                <a:latin typeface="Arial" pitchFamily="34" charset="0"/>
              </a:rPr>
              <a:t>. En los </a:t>
            </a:r>
            <a:r>
              <a:rPr lang="en-US" sz="2000" b="1" dirty="0" err="1">
                <a:solidFill>
                  <a:srgbClr val="0033CC"/>
                </a:solidFill>
                <a:latin typeface="Arial" pitchFamily="34" charset="0"/>
              </a:rPr>
              <a:t>problemas</a:t>
            </a:r>
            <a:r>
              <a:rPr lang="en-US" sz="2000" b="1" dirty="0">
                <a:solidFill>
                  <a:srgbClr val="0033CC"/>
                </a:solidFill>
                <a:latin typeface="Arial" pitchFamily="34" charset="0"/>
              </a:rPr>
              <a:t> </a:t>
            </a:r>
            <a:r>
              <a:rPr lang="en-US" sz="2000" b="1" dirty="0" err="1">
                <a:solidFill>
                  <a:srgbClr val="0033CC"/>
                </a:solidFill>
                <a:latin typeface="Arial" pitchFamily="34" charset="0"/>
              </a:rPr>
              <a:t>veo</a:t>
            </a:r>
            <a:r>
              <a:rPr lang="en-US" sz="2000" b="1" dirty="0">
                <a:solidFill>
                  <a:srgbClr val="0033CC"/>
                </a:solidFill>
                <a:latin typeface="Arial" pitchFamily="34" charset="0"/>
              </a:rPr>
              <a:t> </a:t>
            </a:r>
            <a:r>
              <a:rPr lang="en-US" sz="2000" b="1" dirty="0" err="1">
                <a:solidFill>
                  <a:srgbClr val="0033CC"/>
                </a:solidFill>
                <a:latin typeface="Arial" pitchFamily="34" charset="0"/>
              </a:rPr>
              <a:t>oportunidades</a:t>
            </a:r>
            <a:r>
              <a:rPr lang="en-US" sz="2000" b="1" dirty="0">
                <a:solidFill>
                  <a:srgbClr val="0033CC"/>
                </a:solidFill>
                <a:latin typeface="Arial" pitchFamily="34" charset="0"/>
              </a:rPr>
              <a:t>.</a:t>
            </a:r>
          </a:p>
        </p:txBody>
      </p:sp>
      <p:sp>
        <p:nvSpPr>
          <p:cNvPr id="776197" name="Text Box 5"/>
          <p:cNvSpPr txBox="1">
            <a:spLocks noChangeArrowheads="1"/>
          </p:cNvSpPr>
          <p:nvPr/>
        </p:nvSpPr>
        <p:spPr bwMode="auto">
          <a:xfrm>
            <a:off x="1368599" y="1278731"/>
            <a:ext cx="2663825" cy="2378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sz="2000" b="1" dirty="0">
                <a:solidFill>
                  <a:srgbClr val="CC3300"/>
                </a:solidFill>
                <a:latin typeface="Arial" pitchFamily="34" charset="0"/>
              </a:rPr>
              <a:t>RESENTIMIENTO</a:t>
            </a:r>
          </a:p>
          <a:p>
            <a:pPr algn="l">
              <a:spcBef>
                <a:spcPct val="50000"/>
              </a:spcBef>
            </a:pPr>
            <a:r>
              <a:rPr lang="en-US" sz="2000" b="1" dirty="0">
                <a:solidFill>
                  <a:srgbClr val="CC3300"/>
                </a:solidFill>
                <a:latin typeface="Arial" pitchFamily="34" charset="0"/>
              </a:rPr>
              <a:t>No </a:t>
            </a:r>
            <a:r>
              <a:rPr lang="en-US" sz="2000" b="1" dirty="0" err="1">
                <a:solidFill>
                  <a:srgbClr val="CC3300"/>
                </a:solidFill>
                <a:latin typeface="Arial" pitchFamily="34" charset="0"/>
              </a:rPr>
              <a:t>acepto</a:t>
            </a:r>
            <a:r>
              <a:rPr lang="en-US" sz="2000" b="1" dirty="0">
                <a:solidFill>
                  <a:srgbClr val="CC3300"/>
                </a:solidFill>
                <a:latin typeface="Arial" pitchFamily="34" charset="0"/>
              </a:rPr>
              <a:t> </a:t>
            </a:r>
            <a:r>
              <a:rPr lang="en-US" sz="2000" b="1" dirty="0" err="1">
                <a:solidFill>
                  <a:srgbClr val="CC3300"/>
                </a:solidFill>
                <a:latin typeface="Arial" pitchFamily="34" charset="0"/>
              </a:rPr>
              <a:t>las</a:t>
            </a:r>
            <a:r>
              <a:rPr lang="en-US" sz="2000" b="1" dirty="0">
                <a:solidFill>
                  <a:srgbClr val="CC3300"/>
                </a:solidFill>
                <a:latin typeface="Arial" pitchFamily="34" charset="0"/>
              </a:rPr>
              <a:t> </a:t>
            </a:r>
            <a:r>
              <a:rPr lang="en-US" sz="2000" b="1" dirty="0" err="1">
                <a:solidFill>
                  <a:srgbClr val="CC3300"/>
                </a:solidFill>
                <a:latin typeface="Arial" pitchFamily="34" charset="0"/>
              </a:rPr>
              <a:t>cosas</a:t>
            </a:r>
            <a:r>
              <a:rPr lang="en-US" sz="2000" b="1" dirty="0">
                <a:solidFill>
                  <a:srgbClr val="CC3300"/>
                </a:solidFill>
                <a:latin typeface="Arial" pitchFamily="34" charset="0"/>
              </a:rPr>
              <a:t> </a:t>
            </a:r>
            <a:r>
              <a:rPr lang="en-US" sz="2000" b="1" dirty="0" err="1">
                <a:solidFill>
                  <a:srgbClr val="CC3300"/>
                </a:solidFill>
                <a:latin typeface="Arial" pitchFamily="34" charset="0"/>
              </a:rPr>
              <a:t>como</a:t>
            </a:r>
            <a:r>
              <a:rPr lang="en-US" sz="2000" b="1" dirty="0">
                <a:solidFill>
                  <a:srgbClr val="CC3300"/>
                </a:solidFill>
                <a:latin typeface="Arial" pitchFamily="34" charset="0"/>
              </a:rPr>
              <a:t> son. No se </a:t>
            </a:r>
            <a:r>
              <a:rPr lang="en-US" sz="2000" b="1" dirty="0" err="1">
                <a:solidFill>
                  <a:srgbClr val="CC3300"/>
                </a:solidFill>
                <a:latin typeface="Arial" pitchFamily="34" charset="0"/>
              </a:rPr>
              <a:t>distinguir</a:t>
            </a:r>
            <a:r>
              <a:rPr lang="en-US" sz="2000" b="1" dirty="0">
                <a:solidFill>
                  <a:srgbClr val="CC3300"/>
                </a:solidFill>
                <a:latin typeface="Arial" pitchFamily="34" charset="0"/>
              </a:rPr>
              <a:t> lo </a:t>
            </a:r>
            <a:r>
              <a:rPr lang="en-US" sz="2000" b="1" dirty="0" err="1">
                <a:solidFill>
                  <a:srgbClr val="CC3300"/>
                </a:solidFill>
                <a:latin typeface="Arial" pitchFamily="34" charset="0"/>
              </a:rPr>
              <a:t>que</a:t>
            </a:r>
            <a:r>
              <a:rPr lang="en-US" sz="2000" b="1" dirty="0">
                <a:solidFill>
                  <a:srgbClr val="CC3300"/>
                </a:solidFill>
                <a:latin typeface="Arial" pitchFamily="34" charset="0"/>
              </a:rPr>
              <a:t> se </a:t>
            </a:r>
            <a:r>
              <a:rPr lang="en-US" sz="2000" b="1" dirty="0" err="1">
                <a:solidFill>
                  <a:srgbClr val="CC3300"/>
                </a:solidFill>
                <a:latin typeface="Arial" pitchFamily="34" charset="0"/>
              </a:rPr>
              <a:t>puede</a:t>
            </a:r>
            <a:r>
              <a:rPr lang="en-US" sz="2000" b="1" dirty="0">
                <a:solidFill>
                  <a:srgbClr val="CC3300"/>
                </a:solidFill>
                <a:latin typeface="Arial" pitchFamily="34" charset="0"/>
              </a:rPr>
              <a:t> </a:t>
            </a:r>
            <a:r>
              <a:rPr lang="en-US" sz="2000" b="1" dirty="0" err="1">
                <a:solidFill>
                  <a:srgbClr val="CC3300"/>
                </a:solidFill>
                <a:latin typeface="Arial" pitchFamily="34" charset="0"/>
              </a:rPr>
              <a:t>cambiar</a:t>
            </a:r>
            <a:r>
              <a:rPr lang="en-US" sz="2000" b="1" dirty="0">
                <a:solidFill>
                  <a:srgbClr val="CC3300"/>
                </a:solidFill>
                <a:latin typeface="Arial" pitchFamily="34" charset="0"/>
              </a:rPr>
              <a:t>. </a:t>
            </a:r>
            <a:r>
              <a:rPr lang="en-US" sz="2000" b="1" dirty="0" err="1">
                <a:solidFill>
                  <a:srgbClr val="CC3300"/>
                </a:solidFill>
                <a:latin typeface="Arial" pitchFamily="34" charset="0"/>
              </a:rPr>
              <a:t>Creo</a:t>
            </a:r>
            <a:r>
              <a:rPr lang="en-US" sz="2000" b="1" dirty="0">
                <a:solidFill>
                  <a:srgbClr val="CC3300"/>
                </a:solidFill>
                <a:latin typeface="Arial" pitchFamily="34" charset="0"/>
              </a:rPr>
              <a:t> </a:t>
            </a:r>
            <a:r>
              <a:rPr lang="en-US" sz="2000" b="1" dirty="0" err="1">
                <a:solidFill>
                  <a:srgbClr val="CC3300"/>
                </a:solidFill>
                <a:latin typeface="Arial" pitchFamily="34" charset="0"/>
              </a:rPr>
              <a:t>que</a:t>
            </a:r>
            <a:r>
              <a:rPr lang="en-US" sz="2000" b="1" dirty="0">
                <a:solidFill>
                  <a:srgbClr val="CC3300"/>
                </a:solidFill>
                <a:latin typeface="Arial" pitchFamily="34" charset="0"/>
              </a:rPr>
              <a:t> </a:t>
            </a:r>
            <a:r>
              <a:rPr lang="en-US" sz="2000" b="1" dirty="0" err="1">
                <a:solidFill>
                  <a:srgbClr val="CC3300"/>
                </a:solidFill>
                <a:latin typeface="Arial" pitchFamily="34" charset="0"/>
              </a:rPr>
              <a:t>todo</a:t>
            </a:r>
            <a:r>
              <a:rPr lang="en-US" sz="2000" b="1" dirty="0">
                <a:solidFill>
                  <a:srgbClr val="CC3300"/>
                </a:solidFill>
                <a:latin typeface="Arial" pitchFamily="34" charset="0"/>
              </a:rPr>
              <a:t> </a:t>
            </a:r>
            <a:r>
              <a:rPr lang="en-US" sz="2000" b="1" dirty="0" err="1">
                <a:solidFill>
                  <a:srgbClr val="CC3300"/>
                </a:solidFill>
                <a:latin typeface="Arial" pitchFamily="34" charset="0"/>
              </a:rPr>
              <a:t>esta</a:t>
            </a:r>
            <a:r>
              <a:rPr lang="en-US" sz="2000" b="1" dirty="0">
                <a:solidFill>
                  <a:srgbClr val="CC3300"/>
                </a:solidFill>
                <a:latin typeface="Arial" pitchFamily="34" charset="0"/>
              </a:rPr>
              <a:t> mal.</a:t>
            </a:r>
          </a:p>
        </p:txBody>
      </p:sp>
      <p:sp>
        <p:nvSpPr>
          <p:cNvPr id="776198" name="Text Box 6"/>
          <p:cNvSpPr txBox="1">
            <a:spLocks noChangeArrowheads="1"/>
          </p:cNvSpPr>
          <p:nvPr/>
        </p:nvSpPr>
        <p:spPr bwMode="auto">
          <a:xfrm>
            <a:off x="4500736" y="3799681"/>
            <a:ext cx="2771775" cy="1785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sz="2000" b="1" dirty="0">
                <a:solidFill>
                  <a:srgbClr val="FF3399"/>
                </a:solidFill>
                <a:latin typeface="Arial" pitchFamily="34" charset="0"/>
              </a:rPr>
              <a:t>PAZ</a:t>
            </a:r>
          </a:p>
          <a:p>
            <a:pPr algn="l">
              <a:spcBef>
                <a:spcPct val="50000"/>
              </a:spcBef>
            </a:pPr>
            <a:r>
              <a:rPr lang="en-US" sz="2000" b="1" dirty="0" err="1" smtClean="0">
                <a:solidFill>
                  <a:srgbClr val="FF3399"/>
                </a:solidFill>
                <a:latin typeface="Arial" pitchFamily="34" charset="0"/>
              </a:rPr>
              <a:t>Acepto</a:t>
            </a:r>
            <a:r>
              <a:rPr lang="en-US" sz="2000" b="1" dirty="0" smtClean="0">
                <a:solidFill>
                  <a:srgbClr val="FF3399"/>
                </a:solidFill>
                <a:latin typeface="Arial" pitchFamily="34" charset="0"/>
              </a:rPr>
              <a:t> </a:t>
            </a:r>
            <a:r>
              <a:rPr lang="en-US" sz="2000" b="1" dirty="0">
                <a:solidFill>
                  <a:srgbClr val="FF3399"/>
                </a:solidFill>
                <a:latin typeface="Arial" pitchFamily="34" charset="0"/>
              </a:rPr>
              <a:t>lo </a:t>
            </a:r>
            <a:r>
              <a:rPr lang="en-US" sz="2000" b="1" dirty="0" err="1">
                <a:solidFill>
                  <a:srgbClr val="FF3399"/>
                </a:solidFill>
                <a:latin typeface="Arial" pitchFamily="34" charset="0"/>
              </a:rPr>
              <a:t>que</a:t>
            </a:r>
            <a:r>
              <a:rPr lang="en-US" sz="2000" b="1" dirty="0">
                <a:solidFill>
                  <a:srgbClr val="FF3399"/>
                </a:solidFill>
                <a:latin typeface="Arial" pitchFamily="34" charset="0"/>
              </a:rPr>
              <a:t> no </a:t>
            </a:r>
            <a:r>
              <a:rPr lang="en-US" sz="2000" b="1" dirty="0" err="1">
                <a:solidFill>
                  <a:srgbClr val="FF3399"/>
                </a:solidFill>
                <a:latin typeface="Arial" pitchFamily="34" charset="0"/>
              </a:rPr>
              <a:t>depende</a:t>
            </a:r>
            <a:r>
              <a:rPr lang="en-US" sz="2000" b="1" dirty="0">
                <a:solidFill>
                  <a:srgbClr val="FF3399"/>
                </a:solidFill>
                <a:latin typeface="Arial" pitchFamily="34" charset="0"/>
              </a:rPr>
              <a:t> de mi. </a:t>
            </a:r>
            <a:r>
              <a:rPr lang="en-US" sz="2000" b="1" dirty="0" err="1">
                <a:solidFill>
                  <a:srgbClr val="FF3399"/>
                </a:solidFill>
                <a:latin typeface="Arial" pitchFamily="34" charset="0"/>
              </a:rPr>
              <a:t>Acepto</a:t>
            </a:r>
            <a:r>
              <a:rPr lang="en-US" sz="2000" b="1" dirty="0">
                <a:solidFill>
                  <a:srgbClr val="FF3399"/>
                </a:solidFill>
                <a:latin typeface="Arial" pitchFamily="34" charset="0"/>
              </a:rPr>
              <a:t> mi </a:t>
            </a:r>
            <a:r>
              <a:rPr lang="en-US" sz="2000" b="1" dirty="0" err="1">
                <a:solidFill>
                  <a:srgbClr val="FF3399"/>
                </a:solidFill>
                <a:latin typeface="Arial" pitchFamily="34" charset="0"/>
              </a:rPr>
              <a:t>pasado</a:t>
            </a:r>
            <a:r>
              <a:rPr lang="en-US" sz="2000" b="1" dirty="0">
                <a:solidFill>
                  <a:srgbClr val="FF3399"/>
                </a:solidFill>
                <a:latin typeface="Arial" pitchFamily="34" charset="0"/>
              </a:rPr>
              <a:t> y mi </a:t>
            </a:r>
            <a:r>
              <a:rPr lang="en-US" sz="2000" b="1" dirty="0" err="1">
                <a:solidFill>
                  <a:srgbClr val="FF3399"/>
                </a:solidFill>
                <a:latin typeface="Arial" pitchFamily="34" charset="0"/>
              </a:rPr>
              <a:t>historia</a:t>
            </a:r>
            <a:r>
              <a:rPr lang="en-US" sz="2000" b="1" dirty="0">
                <a:solidFill>
                  <a:srgbClr val="FF3399"/>
                </a:solidFill>
                <a:latin typeface="Arial" pitchFamily="34" charset="0"/>
              </a:rPr>
              <a:t>.</a:t>
            </a:r>
          </a:p>
        </p:txBody>
      </p:sp>
      <p:sp>
        <p:nvSpPr>
          <p:cNvPr id="776199" name="Text Box 7"/>
          <p:cNvSpPr txBox="1">
            <a:spLocks noChangeArrowheads="1"/>
          </p:cNvSpPr>
          <p:nvPr/>
        </p:nvSpPr>
        <p:spPr bwMode="auto">
          <a:xfrm>
            <a:off x="1547986" y="3763169"/>
            <a:ext cx="2268538" cy="18928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sz="1800" b="1" dirty="0">
                <a:latin typeface="Arial" pitchFamily="34" charset="0"/>
              </a:rPr>
              <a:t>RESIGNACION</a:t>
            </a:r>
          </a:p>
          <a:p>
            <a:pPr algn="l">
              <a:spcBef>
                <a:spcPct val="50000"/>
              </a:spcBef>
            </a:pPr>
            <a:r>
              <a:rPr lang="en-US" sz="1800" b="1" dirty="0" smtClean="0">
                <a:latin typeface="Arial" pitchFamily="34" charset="0"/>
              </a:rPr>
              <a:t>Nada </a:t>
            </a:r>
            <a:r>
              <a:rPr lang="en-US" sz="1800" b="1" dirty="0" err="1">
                <a:latin typeface="Arial" pitchFamily="34" charset="0"/>
              </a:rPr>
              <a:t>depende</a:t>
            </a:r>
            <a:r>
              <a:rPr lang="en-US" sz="1800" b="1" dirty="0">
                <a:latin typeface="Arial" pitchFamily="34" charset="0"/>
              </a:rPr>
              <a:t> de mi. No </a:t>
            </a:r>
            <a:r>
              <a:rPr lang="en-US" sz="1800" b="1" dirty="0" err="1">
                <a:latin typeface="Arial" pitchFamily="34" charset="0"/>
              </a:rPr>
              <a:t>acepto</a:t>
            </a:r>
            <a:r>
              <a:rPr lang="en-US" sz="1800" b="1" dirty="0">
                <a:latin typeface="Arial" pitchFamily="34" charset="0"/>
              </a:rPr>
              <a:t> </a:t>
            </a:r>
            <a:r>
              <a:rPr lang="en-US" sz="1800" b="1" dirty="0" err="1">
                <a:latin typeface="Arial" pitchFamily="34" charset="0"/>
              </a:rPr>
              <a:t>que</a:t>
            </a:r>
            <a:r>
              <a:rPr lang="en-US" sz="1800" b="1" dirty="0">
                <a:latin typeface="Arial" pitchFamily="34" charset="0"/>
              </a:rPr>
              <a:t> </a:t>
            </a:r>
            <a:r>
              <a:rPr lang="en-US" sz="1800" b="1" dirty="0" err="1">
                <a:latin typeface="Arial" pitchFamily="34" charset="0"/>
              </a:rPr>
              <a:t>hayan</a:t>
            </a:r>
            <a:r>
              <a:rPr lang="en-US" sz="1800" b="1" dirty="0">
                <a:latin typeface="Arial" pitchFamily="34" charset="0"/>
              </a:rPr>
              <a:t> </a:t>
            </a:r>
            <a:r>
              <a:rPr lang="en-US" sz="1800" b="1" dirty="0" err="1">
                <a:latin typeface="Arial" pitchFamily="34" charset="0"/>
              </a:rPr>
              <a:t>cosas</a:t>
            </a:r>
            <a:r>
              <a:rPr lang="en-US" sz="1800" b="1" dirty="0">
                <a:latin typeface="Arial" pitchFamily="34" charset="0"/>
              </a:rPr>
              <a:t> </a:t>
            </a:r>
            <a:r>
              <a:rPr lang="en-US" sz="1800" b="1" dirty="0" err="1">
                <a:latin typeface="Arial" pitchFamily="34" charset="0"/>
              </a:rPr>
              <a:t>que</a:t>
            </a:r>
            <a:r>
              <a:rPr lang="en-US" sz="1800" b="1" dirty="0">
                <a:latin typeface="Arial" pitchFamily="34" charset="0"/>
              </a:rPr>
              <a:t> se </a:t>
            </a:r>
            <a:r>
              <a:rPr lang="en-US" sz="1800" b="1" dirty="0" err="1">
                <a:latin typeface="Arial" pitchFamily="34" charset="0"/>
              </a:rPr>
              <a:t>pueden</a:t>
            </a:r>
            <a:r>
              <a:rPr lang="en-US" sz="1800" b="1" dirty="0">
                <a:latin typeface="Arial" pitchFamily="34" charset="0"/>
              </a:rPr>
              <a:t> </a:t>
            </a:r>
            <a:r>
              <a:rPr lang="en-US" sz="1800" b="1" dirty="0" err="1">
                <a:latin typeface="Arial" pitchFamily="34" charset="0"/>
              </a:rPr>
              <a:t>cambiar</a:t>
            </a:r>
            <a:r>
              <a:rPr lang="en-US" sz="1800" b="1" dirty="0">
                <a:latin typeface="Arial" pitchFamily="34" charset="0"/>
              </a:rPr>
              <a:t>. No </a:t>
            </a:r>
            <a:r>
              <a:rPr lang="en-US" sz="1800" b="1" dirty="0" err="1">
                <a:latin typeface="Arial" pitchFamily="34" charset="0"/>
              </a:rPr>
              <a:t>creo</a:t>
            </a:r>
            <a:r>
              <a:rPr lang="en-US" sz="1800" b="1" dirty="0">
                <a:latin typeface="Arial" pitchFamily="34" charset="0"/>
              </a:rPr>
              <a:t>.</a:t>
            </a:r>
          </a:p>
        </p:txBody>
      </p:sp>
      <p:sp>
        <p:nvSpPr>
          <p:cNvPr id="776200" name="Line 8"/>
          <p:cNvSpPr>
            <a:spLocks noChangeShapeType="1"/>
          </p:cNvSpPr>
          <p:nvPr/>
        </p:nvSpPr>
        <p:spPr bwMode="auto">
          <a:xfrm>
            <a:off x="4140374" y="1207294"/>
            <a:ext cx="0" cy="551656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CL"/>
          </a:p>
        </p:txBody>
      </p:sp>
      <p:sp>
        <p:nvSpPr>
          <p:cNvPr id="776201" name="Line 9"/>
          <p:cNvSpPr>
            <a:spLocks noChangeShapeType="1"/>
          </p:cNvSpPr>
          <p:nvPr/>
        </p:nvSpPr>
        <p:spPr bwMode="auto">
          <a:xfrm>
            <a:off x="1187624" y="3690144"/>
            <a:ext cx="6408737"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CL"/>
          </a:p>
        </p:txBody>
      </p:sp>
    </p:spTree>
    <p:extLst>
      <p:ext uri="{BB962C8B-B14F-4D97-AF65-F5344CB8AC3E}">
        <p14:creationId xmlns:p14="http://schemas.microsoft.com/office/powerpoint/2010/main" xmlns="" val="12926760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84"/>
            <a:ext cx="8229600" cy="1143000"/>
          </a:xfrm>
        </p:spPr>
        <p:txBody>
          <a:bodyPr/>
          <a:lstStyle/>
          <a:p>
            <a:r>
              <a:rPr lang="en-US" dirty="0" err="1" smtClean="0"/>
              <a:t>Epilogo</a:t>
            </a:r>
            <a:endParaRPr lang="es-ES" dirty="0"/>
          </a:p>
        </p:txBody>
      </p:sp>
      <p:sp>
        <p:nvSpPr>
          <p:cNvPr id="3" name="2 Marcador de contenido"/>
          <p:cNvSpPr>
            <a:spLocks noGrp="1"/>
          </p:cNvSpPr>
          <p:nvPr>
            <p:ph idx="1"/>
          </p:nvPr>
        </p:nvSpPr>
        <p:spPr/>
        <p:txBody>
          <a:bodyPr>
            <a:normAutofit fontScale="55000" lnSpcReduction="20000"/>
          </a:bodyPr>
          <a:lstStyle/>
          <a:p>
            <a:pPr algn="ctr"/>
            <a:r>
              <a:rPr lang="es-ES" dirty="0" smtClean="0">
                <a:solidFill>
                  <a:srgbClr val="CC0000"/>
                </a:solidFill>
                <a:latin typeface="comic sans ms, bernhardmod bt, times"/>
              </a:rPr>
              <a:t>El placer de servir</a:t>
            </a:r>
            <a:endParaRPr lang="es-ES" dirty="0" smtClean="0">
              <a:solidFill>
                <a:srgbClr val="612E00"/>
              </a:solidFill>
              <a:latin typeface="Georgia"/>
            </a:endParaRPr>
          </a:p>
          <a:p>
            <a:pPr algn="ctr"/>
            <a:r>
              <a:rPr lang="es-ES" dirty="0" smtClean="0">
                <a:solidFill>
                  <a:srgbClr val="29303B"/>
                </a:solidFill>
                <a:latin typeface="Georgia"/>
              </a:rPr>
              <a:t>Toda la naturaleza es un anhelo de </a:t>
            </a:r>
            <a:r>
              <a:rPr lang="es-ES" dirty="0" err="1" smtClean="0">
                <a:solidFill>
                  <a:srgbClr val="29303B"/>
                </a:solidFill>
                <a:latin typeface="Georgia"/>
              </a:rPr>
              <a:t>servir.Sirve</a:t>
            </a:r>
            <a:r>
              <a:rPr lang="es-ES" dirty="0" smtClean="0">
                <a:solidFill>
                  <a:srgbClr val="29303B"/>
                </a:solidFill>
                <a:latin typeface="Georgia"/>
              </a:rPr>
              <a:t> la nube, sirve el viento, sirve el </a:t>
            </a:r>
            <a:r>
              <a:rPr lang="es-ES" dirty="0" err="1" smtClean="0">
                <a:solidFill>
                  <a:srgbClr val="29303B"/>
                </a:solidFill>
                <a:latin typeface="Georgia"/>
              </a:rPr>
              <a:t>surco.Donde</a:t>
            </a:r>
            <a:r>
              <a:rPr lang="es-ES" dirty="0" smtClean="0">
                <a:solidFill>
                  <a:srgbClr val="29303B"/>
                </a:solidFill>
                <a:latin typeface="Georgia"/>
              </a:rPr>
              <a:t> hay un árbol que plantar, plántalo </a:t>
            </a:r>
            <a:r>
              <a:rPr lang="es-ES" dirty="0" err="1" smtClean="0">
                <a:solidFill>
                  <a:srgbClr val="29303B"/>
                </a:solidFill>
                <a:latin typeface="Georgia"/>
              </a:rPr>
              <a:t>tú;donde</a:t>
            </a:r>
            <a:r>
              <a:rPr lang="es-ES" dirty="0" smtClean="0">
                <a:solidFill>
                  <a:srgbClr val="29303B"/>
                </a:solidFill>
                <a:latin typeface="Georgia"/>
              </a:rPr>
              <a:t> hay un error que enmendar, enmiéndalo </a:t>
            </a:r>
            <a:r>
              <a:rPr lang="es-ES" dirty="0" err="1" smtClean="0">
                <a:solidFill>
                  <a:srgbClr val="29303B"/>
                </a:solidFill>
                <a:latin typeface="Georgia"/>
              </a:rPr>
              <a:t>tú;donde</a:t>
            </a:r>
            <a:r>
              <a:rPr lang="es-ES" dirty="0" smtClean="0">
                <a:solidFill>
                  <a:srgbClr val="29303B"/>
                </a:solidFill>
                <a:latin typeface="Georgia"/>
              </a:rPr>
              <a:t> hay un esfuerzo que todos esquivan, acéptalo tú.</a:t>
            </a:r>
            <a:br>
              <a:rPr lang="es-ES" dirty="0" smtClean="0">
                <a:solidFill>
                  <a:srgbClr val="29303B"/>
                </a:solidFill>
                <a:latin typeface="Georgia"/>
              </a:rPr>
            </a:br>
            <a:r>
              <a:rPr lang="es-ES" dirty="0" smtClean="0">
                <a:solidFill>
                  <a:srgbClr val="29303B"/>
                </a:solidFill>
                <a:latin typeface="Georgia"/>
              </a:rPr>
              <a:t>Sé el que aparta la piedra del </a:t>
            </a:r>
            <a:r>
              <a:rPr lang="es-ES" dirty="0" err="1" smtClean="0">
                <a:solidFill>
                  <a:srgbClr val="29303B"/>
                </a:solidFill>
                <a:latin typeface="Georgia"/>
              </a:rPr>
              <a:t>camino,el</a:t>
            </a:r>
            <a:r>
              <a:rPr lang="es-ES" dirty="0" smtClean="0">
                <a:solidFill>
                  <a:srgbClr val="29303B"/>
                </a:solidFill>
                <a:latin typeface="Georgia"/>
              </a:rPr>
              <a:t> odio de los corazones y las dificultades </a:t>
            </a:r>
            <a:r>
              <a:rPr lang="es-ES" dirty="0" err="1" smtClean="0">
                <a:solidFill>
                  <a:srgbClr val="29303B"/>
                </a:solidFill>
                <a:latin typeface="Georgia"/>
              </a:rPr>
              <a:t>delproblema</a:t>
            </a:r>
            <a:r>
              <a:rPr lang="es-ES" dirty="0" smtClean="0">
                <a:solidFill>
                  <a:srgbClr val="29303B"/>
                </a:solidFill>
                <a:latin typeface="Georgia"/>
              </a:rPr>
              <a:t>, Hay una alegría de ser sano y la </a:t>
            </a:r>
            <a:r>
              <a:rPr lang="es-ES" dirty="0" err="1" smtClean="0">
                <a:solidFill>
                  <a:srgbClr val="29303B"/>
                </a:solidFill>
                <a:latin typeface="Georgia"/>
              </a:rPr>
              <a:t>deser</a:t>
            </a:r>
            <a:r>
              <a:rPr lang="es-ES" dirty="0" smtClean="0">
                <a:solidFill>
                  <a:srgbClr val="29303B"/>
                </a:solidFill>
                <a:latin typeface="Georgia"/>
              </a:rPr>
              <a:t> justo; pero hay la hermosa, la </a:t>
            </a:r>
            <a:r>
              <a:rPr lang="es-ES" dirty="0" err="1" smtClean="0">
                <a:solidFill>
                  <a:srgbClr val="29303B"/>
                </a:solidFill>
                <a:latin typeface="Georgia"/>
              </a:rPr>
              <a:t>inmensaalegría</a:t>
            </a:r>
            <a:r>
              <a:rPr lang="es-ES" dirty="0" smtClean="0">
                <a:solidFill>
                  <a:srgbClr val="29303B"/>
                </a:solidFill>
                <a:latin typeface="Georgia"/>
              </a:rPr>
              <a:t> de servir. Qué triste sería el </a:t>
            </a:r>
            <a:r>
              <a:rPr lang="es-ES" dirty="0" err="1" smtClean="0">
                <a:solidFill>
                  <a:srgbClr val="29303B"/>
                </a:solidFill>
                <a:latin typeface="Georgia"/>
              </a:rPr>
              <a:t>mundosi</a:t>
            </a:r>
            <a:r>
              <a:rPr lang="es-ES" dirty="0" smtClean="0">
                <a:solidFill>
                  <a:srgbClr val="29303B"/>
                </a:solidFill>
                <a:latin typeface="Georgia"/>
              </a:rPr>
              <a:t> todo en él estuviera hecho, si no hubiera </a:t>
            </a:r>
            <a:r>
              <a:rPr lang="es-ES" dirty="0" err="1" smtClean="0">
                <a:solidFill>
                  <a:srgbClr val="29303B"/>
                </a:solidFill>
                <a:latin typeface="Georgia"/>
              </a:rPr>
              <a:t>enél</a:t>
            </a:r>
            <a:r>
              <a:rPr lang="es-ES" dirty="0" smtClean="0">
                <a:solidFill>
                  <a:srgbClr val="29303B"/>
                </a:solidFill>
                <a:latin typeface="Georgia"/>
              </a:rPr>
              <a:t> un rosal que plantar; una empresa que emprender.</a:t>
            </a:r>
            <a:br>
              <a:rPr lang="es-ES" dirty="0" smtClean="0">
                <a:solidFill>
                  <a:srgbClr val="29303B"/>
                </a:solidFill>
                <a:latin typeface="Georgia"/>
              </a:rPr>
            </a:br>
            <a:r>
              <a:rPr lang="es-ES" dirty="0" smtClean="0">
                <a:solidFill>
                  <a:srgbClr val="29303B"/>
                </a:solidFill>
                <a:latin typeface="Georgia"/>
              </a:rPr>
              <a:t>No caigas en el error de creer que sólo se </a:t>
            </a:r>
            <a:r>
              <a:rPr lang="es-ES" dirty="0" err="1" smtClean="0">
                <a:solidFill>
                  <a:srgbClr val="29303B"/>
                </a:solidFill>
                <a:latin typeface="Georgia"/>
              </a:rPr>
              <a:t>hacenméritos</a:t>
            </a:r>
            <a:r>
              <a:rPr lang="es-ES" dirty="0" smtClean="0">
                <a:solidFill>
                  <a:srgbClr val="29303B"/>
                </a:solidFill>
                <a:latin typeface="Georgia"/>
              </a:rPr>
              <a:t> con los grandes trabajos; hay </a:t>
            </a:r>
            <a:r>
              <a:rPr lang="es-ES" dirty="0" err="1" smtClean="0">
                <a:solidFill>
                  <a:srgbClr val="29303B"/>
                </a:solidFill>
                <a:latin typeface="Georgia"/>
              </a:rPr>
              <a:t>pequeñosservicios</a:t>
            </a:r>
            <a:r>
              <a:rPr lang="es-ES" dirty="0" smtClean="0">
                <a:solidFill>
                  <a:srgbClr val="29303B"/>
                </a:solidFill>
                <a:latin typeface="Georgia"/>
              </a:rPr>
              <a:t>: regar un jardín, ordenar unos </a:t>
            </a:r>
            <a:r>
              <a:rPr lang="es-ES" dirty="0" err="1" smtClean="0">
                <a:solidFill>
                  <a:srgbClr val="29303B"/>
                </a:solidFill>
                <a:latin typeface="Georgia"/>
              </a:rPr>
              <a:t>libros,peinar</a:t>
            </a:r>
            <a:r>
              <a:rPr lang="es-ES" dirty="0" smtClean="0">
                <a:solidFill>
                  <a:srgbClr val="29303B"/>
                </a:solidFill>
                <a:latin typeface="Georgia"/>
              </a:rPr>
              <a:t> a una niña; el servir no es sólo tarea de </a:t>
            </a:r>
            <a:r>
              <a:rPr lang="es-ES" dirty="0" err="1" smtClean="0">
                <a:solidFill>
                  <a:srgbClr val="29303B"/>
                </a:solidFill>
                <a:latin typeface="Georgia"/>
              </a:rPr>
              <a:t>seresinferiores</a:t>
            </a:r>
            <a:r>
              <a:rPr lang="es-ES" dirty="0" smtClean="0">
                <a:solidFill>
                  <a:srgbClr val="29303B"/>
                </a:solidFill>
                <a:latin typeface="Georgia"/>
              </a:rPr>
              <a:t>. Dios, que da el fruto y la </a:t>
            </a:r>
            <a:r>
              <a:rPr lang="es-ES" dirty="0" err="1" smtClean="0">
                <a:solidFill>
                  <a:srgbClr val="29303B"/>
                </a:solidFill>
                <a:latin typeface="Georgia"/>
              </a:rPr>
              <a:t>luz,sirve</a:t>
            </a:r>
            <a:r>
              <a:rPr lang="es-ES" dirty="0" smtClean="0">
                <a:solidFill>
                  <a:srgbClr val="29303B"/>
                </a:solidFill>
                <a:latin typeface="Georgia"/>
              </a:rPr>
              <a:t>. Pudiera llamársele así: '' El que sirve''</a:t>
            </a:r>
            <a:br>
              <a:rPr lang="es-ES" dirty="0" smtClean="0">
                <a:solidFill>
                  <a:srgbClr val="29303B"/>
                </a:solidFill>
                <a:latin typeface="Georgia"/>
              </a:rPr>
            </a:br>
            <a:r>
              <a:rPr lang="es-ES" dirty="0" smtClean="0">
                <a:solidFill>
                  <a:srgbClr val="29303B"/>
                </a:solidFill>
                <a:latin typeface="Georgia"/>
              </a:rPr>
              <a:t>.Y tiene sus ojos en nuestras manos y nos </a:t>
            </a:r>
            <a:r>
              <a:rPr lang="es-ES" dirty="0" err="1" smtClean="0">
                <a:solidFill>
                  <a:srgbClr val="29303B"/>
                </a:solidFill>
                <a:latin typeface="Georgia"/>
              </a:rPr>
              <a:t>preguntacada</a:t>
            </a:r>
            <a:r>
              <a:rPr lang="es-ES" dirty="0" smtClean="0">
                <a:solidFill>
                  <a:srgbClr val="29303B"/>
                </a:solidFill>
                <a:latin typeface="Georgia"/>
              </a:rPr>
              <a:t> día: ¿Serviste hoy? ¿A quién? ¿Al </a:t>
            </a:r>
            <a:r>
              <a:rPr lang="es-ES" dirty="0" err="1" smtClean="0">
                <a:solidFill>
                  <a:srgbClr val="29303B"/>
                </a:solidFill>
                <a:latin typeface="Georgia"/>
              </a:rPr>
              <a:t>árbol,a</a:t>
            </a:r>
            <a:r>
              <a:rPr lang="es-ES" dirty="0" smtClean="0">
                <a:solidFill>
                  <a:srgbClr val="29303B"/>
                </a:solidFill>
                <a:latin typeface="Georgia"/>
              </a:rPr>
              <a:t> tu amigo, a tu madre?</a:t>
            </a:r>
          </a:p>
          <a:p>
            <a:pPr algn="r"/>
            <a:r>
              <a:rPr lang="es-ES" dirty="0" smtClean="0">
                <a:solidFill>
                  <a:srgbClr val="29303B"/>
                </a:solidFill>
                <a:latin typeface="comic sans ms, bernhardmod bt, times"/>
              </a:rPr>
              <a:t>GABRIELA MISTRAL</a:t>
            </a:r>
            <a:endParaRPr lang="es-ES" dirty="0" smtClean="0">
              <a:solidFill>
                <a:srgbClr val="29303B"/>
              </a:solidFill>
              <a:latin typeface="Georgia"/>
            </a:endParaRPr>
          </a:p>
          <a:p>
            <a:r>
              <a:rPr lang="es-ES" dirty="0" smtClean="0"/>
              <a:t/>
            </a:r>
            <a:br>
              <a:rPr lang="es-ES" dirty="0" smtClean="0"/>
            </a:br>
            <a:endParaRPr lang="es-ES" dirty="0"/>
          </a:p>
        </p:txBody>
      </p:sp>
    </p:spTree>
  </p:cSld>
  <p:clrMapOvr>
    <a:masterClrMapping/>
  </p:clrMapOvr>
  <p:transition spd="slow">
    <p:newsfla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55776" y="1988840"/>
            <a:ext cx="3888432" cy="1754326"/>
          </a:xfrm>
          <a:prstGeom prst="rect">
            <a:avLst/>
          </a:prstGeom>
          <a:noFill/>
        </p:spPr>
        <p:txBody>
          <a:bodyPr wrap="square" rtlCol="0">
            <a:spAutoFit/>
          </a:bodyPr>
          <a:lstStyle/>
          <a:p>
            <a:r>
              <a:rPr lang="es-CL" dirty="0" smtClean="0"/>
              <a:t>MUCHAS GRACIAS</a:t>
            </a:r>
          </a:p>
          <a:p>
            <a:endParaRPr lang="es-CL" dirty="0"/>
          </a:p>
          <a:p>
            <a:endParaRPr lang="es-CL" dirty="0" smtClean="0"/>
          </a:p>
          <a:p>
            <a:endParaRPr lang="es-CL" dirty="0"/>
          </a:p>
          <a:p>
            <a:r>
              <a:rPr lang="es-CL" dirty="0" smtClean="0"/>
              <a:t>Daniel Vargas O</a:t>
            </a:r>
          </a:p>
          <a:p>
            <a:r>
              <a:rPr lang="es-CL" dirty="0" smtClean="0"/>
              <a:t>profesorvargas@gmail.com</a:t>
            </a:r>
            <a:endParaRPr lang="es-CL" dirty="0"/>
          </a:p>
        </p:txBody>
      </p:sp>
    </p:spTree>
    <p:extLst>
      <p:ext uri="{BB962C8B-B14F-4D97-AF65-F5344CB8AC3E}">
        <p14:creationId xmlns:p14="http://schemas.microsoft.com/office/powerpoint/2010/main" xmlns="" val="153902324"/>
      </p:ext>
    </p:extLst>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847850" y="116632"/>
            <a:ext cx="5820494" cy="1754326"/>
          </a:xfrm>
          <a:prstGeom prst="rect">
            <a:avLst/>
          </a:prstGeom>
          <a:noFill/>
        </p:spPr>
        <p:txBody>
          <a:bodyPr wrap="square" rtlCol="0">
            <a:spAutoFit/>
          </a:bodyPr>
          <a:lstStyle/>
          <a:p>
            <a:r>
              <a:rPr lang="es-CL" sz="5400" dirty="0" smtClean="0">
                <a:solidFill>
                  <a:schemeClr val="tx2">
                    <a:lumMod val="50000"/>
                  </a:schemeClr>
                </a:solidFill>
                <a:latin typeface="Corbel" panose="020B0503020204020204" pitchFamily="34" charset="0"/>
              </a:rPr>
              <a:t>CLAVES</a:t>
            </a:r>
            <a:endParaRPr lang="es-CL" sz="5400" dirty="0">
              <a:solidFill>
                <a:schemeClr val="tx2">
                  <a:lumMod val="50000"/>
                </a:schemeClr>
              </a:solidFill>
              <a:latin typeface="Corbel" panose="020B0503020204020204" pitchFamily="34" charset="0"/>
            </a:endParaRPr>
          </a:p>
          <a:p>
            <a:endParaRPr lang="es-CL" sz="5400" dirty="0">
              <a:solidFill>
                <a:schemeClr val="tx2">
                  <a:lumMod val="50000"/>
                </a:schemeClr>
              </a:solidFill>
              <a:latin typeface="Corbel" panose="020B0503020204020204" pitchFamily="34" charset="0"/>
            </a:endParaRPr>
          </a:p>
        </p:txBody>
      </p:sp>
      <p:pic>
        <p:nvPicPr>
          <p:cNvPr id="5" name="4 Imagen" descr="clave.jpg"/>
          <p:cNvPicPr>
            <a:picLocks noChangeAspect="1"/>
          </p:cNvPicPr>
          <p:nvPr/>
        </p:nvPicPr>
        <p:blipFill>
          <a:blip r:embed="rId2" cstate="print"/>
          <a:stretch>
            <a:fillRect/>
          </a:stretch>
        </p:blipFill>
        <p:spPr>
          <a:xfrm>
            <a:off x="4283968" y="2924944"/>
            <a:ext cx="3354308" cy="1973952"/>
          </a:xfrm>
          <a:prstGeom prst="rect">
            <a:avLst/>
          </a:prstGeom>
        </p:spPr>
      </p:pic>
      <p:pic>
        <p:nvPicPr>
          <p:cNvPr id="7" name="6 Imagen" descr="password.jpg"/>
          <p:cNvPicPr>
            <a:picLocks noChangeAspect="1"/>
          </p:cNvPicPr>
          <p:nvPr/>
        </p:nvPicPr>
        <p:blipFill>
          <a:blip r:embed="rId3" cstate="print"/>
          <a:stretch>
            <a:fillRect/>
          </a:stretch>
        </p:blipFill>
        <p:spPr>
          <a:xfrm>
            <a:off x="251520" y="1484784"/>
            <a:ext cx="4032448" cy="2808312"/>
          </a:xfrm>
          <a:prstGeom prst="rect">
            <a:avLst/>
          </a:prstGeom>
        </p:spPr>
      </p:pic>
    </p:spTree>
    <p:extLst>
      <p:ext uri="{BB962C8B-B14F-4D97-AF65-F5344CB8AC3E}">
        <p14:creationId xmlns:p14="http://schemas.microsoft.com/office/powerpoint/2010/main" xmlns="" val="1487860152"/>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187624" y="260648"/>
            <a:ext cx="6096000" cy="469900"/>
          </a:xfrm>
        </p:spPr>
        <p:txBody>
          <a:bodyPr lIns="90488" tIns="44450" rIns="90488" bIns="44450">
            <a:noAutofit/>
          </a:bodyPr>
          <a:lstStyle/>
          <a:p>
            <a:pPr eaLnBrk="1" hangingPunct="1"/>
            <a:r>
              <a:rPr lang="es-ES_tradnl" sz="4800" b="1" dirty="0" smtClean="0">
                <a:solidFill>
                  <a:schemeClr val="tx2">
                    <a:lumMod val="50000"/>
                  </a:schemeClr>
                </a:solidFill>
                <a:latin typeface="Calibri" pitchFamily="34" charset="0"/>
                <a:ea typeface="ＭＳ Ｐゴシック" pitchFamily="1" charset="-128"/>
              </a:rPr>
              <a:t>1.-  El Cambio</a:t>
            </a:r>
          </a:p>
        </p:txBody>
      </p:sp>
      <p:sp>
        <p:nvSpPr>
          <p:cNvPr id="19458" name="Rectangle 3"/>
          <p:cNvSpPr>
            <a:spLocks noGrp="1" noChangeArrowheads="1"/>
          </p:cNvSpPr>
          <p:nvPr>
            <p:ph idx="1"/>
          </p:nvPr>
        </p:nvSpPr>
        <p:spPr>
          <a:xfrm>
            <a:off x="685800" y="1268760"/>
            <a:ext cx="7772400" cy="4572000"/>
          </a:xfrm>
        </p:spPr>
        <p:txBody>
          <a:bodyPr lIns="90488" tIns="44450" rIns="90488" bIns="44450">
            <a:normAutofit fontScale="92500" lnSpcReduction="20000"/>
          </a:bodyPr>
          <a:lstStyle/>
          <a:p>
            <a:pPr algn="just" eaLnBrk="1" hangingPunct="1">
              <a:buClr>
                <a:srgbClr val="FF0000"/>
              </a:buClr>
            </a:pPr>
            <a:r>
              <a:rPr lang="es-ES_tradnl" sz="2800" dirty="0" smtClean="0">
                <a:solidFill>
                  <a:srgbClr val="336699"/>
                </a:solidFill>
                <a:latin typeface="Corbel" panose="020B0503020204020204" pitchFamily="34" charset="0"/>
                <a:ea typeface="ＭＳ Ｐゴシック" pitchFamily="1" charset="-128"/>
              </a:rPr>
              <a:t>Los cambios son anhelados y repudiados, esperanzadores y amenazadores, portadores de buenas noticias y oscuros mensajeros del fin de los tiempos.</a:t>
            </a:r>
          </a:p>
          <a:p>
            <a:pPr algn="just" eaLnBrk="1" hangingPunct="1">
              <a:buClr>
                <a:srgbClr val="FF0000"/>
              </a:buClr>
            </a:pPr>
            <a:endParaRPr lang="es-ES_tradnl" sz="2800" dirty="0" smtClean="0">
              <a:solidFill>
                <a:srgbClr val="336699"/>
              </a:solidFill>
              <a:latin typeface="Corbel" panose="020B0503020204020204" pitchFamily="34" charset="0"/>
              <a:ea typeface="ＭＳ Ｐゴシック" pitchFamily="1" charset="-128"/>
            </a:endParaRPr>
          </a:p>
          <a:p>
            <a:pPr algn="just" eaLnBrk="1" hangingPunct="1">
              <a:buClr>
                <a:srgbClr val="FF0000"/>
              </a:buClr>
            </a:pPr>
            <a:r>
              <a:rPr lang="es-ES_tradnl" sz="2800" dirty="0" smtClean="0">
                <a:solidFill>
                  <a:srgbClr val="336699"/>
                </a:solidFill>
                <a:latin typeface="Corbel" panose="020B0503020204020204" pitchFamily="34" charset="0"/>
                <a:ea typeface="ＭＳ Ｐゴシック" pitchFamily="1" charset="-128"/>
              </a:rPr>
              <a:t>Vivimos en el cambio aunque no </a:t>
            </a:r>
            <a:r>
              <a:rPr lang="es-ES_tradnl" sz="2800" dirty="0" err="1" smtClean="0">
                <a:solidFill>
                  <a:srgbClr val="336699"/>
                </a:solidFill>
                <a:latin typeface="Corbel" panose="020B0503020204020204" pitchFamily="34" charset="0"/>
                <a:ea typeface="ＭＳ Ｐゴシック" pitchFamily="1" charset="-128"/>
              </a:rPr>
              <a:t>no</a:t>
            </a:r>
            <a:r>
              <a:rPr lang="es-ES_tradnl" sz="2800" dirty="0" smtClean="0">
                <a:solidFill>
                  <a:srgbClr val="336699"/>
                </a:solidFill>
                <a:latin typeface="Corbel" panose="020B0503020204020204" pitchFamily="34" charset="0"/>
                <a:ea typeface="ＭＳ Ｐゴシック" pitchFamily="1" charset="-128"/>
              </a:rPr>
              <a:t> guste.</a:t>
            </a:r>
          </a:p>
          <a:p>
            <a:pPr algn="just" eaLnBrk="1" hangingPunct="1">
              <a:buClr>
                <a:srgbClr val="FF0000"/>
              </a:buClr>
            </a:pPr>
            <a:endParaRPr lang="es-ES_tradnl" sz="2800" dirty="0" smtClean="0">
              <a:solidFill>
                <a:srgbClr val="336699"/>
              </a:solidFill>
              <a:latin typeface="Corbel" panose="020B0503020204020204" pitchFamily="34" charset="0"/>
              <a:ea typeface="ＭＳ Ｐゴシック" pitchFamily="1" charset="-128"/>
            </a:endParaRPr>
          </a:p>
          <a:p>
            <a:pPr algn="just" eaLnBrk="1" hangingPunct="1">
              <a:buClr>
                <a:srgbClr val="FF0000"/>
              </a:buClr>
            </a:pPr>
            <a:r>
              <a:rPr lang="es-ES_tradnl" sz="2800" dirty="0" smtClean="0">
                <a:solidFill>
                  <a:srgbClr val="336699"/>
                </a:solidFill>
                <a:latin typeface="Corbel" panose="020B0503020204020204" pitchFamily="34" charset="0"/>
                <a:ea typeface="ＭＳ Ｐゴシック" pitchFamily="1" charset="-128"/>
              </a:rPr>
              <a:t>Entre el descubrimiento de América en 1492 y la partición de África hacia fines del siglo XIX, la condición humana en los países más desarrollados cambió más favorablemente que en los 3 o 4 millones de años anteriores. (Alan </a:t>
            </a:r>
            <a:r>
              <a:rPr lang="es-ES_tradnl" sz="2800" dirty="0" err="1" smtClean="0">
                <a:solidFill>
                  <a:srgbClr val="336699"/>
                </a:solidFill>
                <a:latin typeface="Corbel" panose="020B0503020204020204" pitchFamily="34" charset="0"/>
                <a:ea typeface="ＭＳ Ｐゴシック" pitchFamily="1" charset="-128"/>
              </a:rPr>
              <a:t>Peyrefitte</a:t>
            </a:r>
            <a:r>
              <a:rPr lang="es-ES_tradnl" sz="2800" dirty="0" smtClean="0">
                <a:solidFill>
                  <a:srgbClr val="336699"/>
                </a:solidFill>
                <a:latin typeface="Corbel" panose="020B0503020204020204" pitchFamily="34" charset="0"/>
                <a:ea typeface="ＭＳ Ｐゴシック" pitchFamily="1" charset="-128"/>
              </a:rPr>
              <a:t>)</a:t>
            </a:r>
          </a:p>
          <a:p>
            <a:pPr algn="just" eaLnBrk="1" hangingPunct="1">
              <a:buClr>
                <a:srgbClr val="FF0000"/>
              </a:buClr>
            </a:pPr>
            <a:endParaRPr lang="es-ES_tradnl" sz="2800" dirty="0" smtClean="0">
              <a:solidFill>
                <a:srgbClr val="336699"/>
              </a:solidFill>
              <a:latin typeface="Corbel" panose="020B0503020204020204" pitchFamily="34" charset="0"/>
              <a:ea typeface="ＭＳ Ｐゴシック" pitchFamily="1" charset="-128"/>
            </a:endParaRPr>
          </a:p>
        </p:txBody>
      </p:sp>
    </p:spTree>
    <p:extLst>
      <p:ext uri="{BB962C8B-B14F-4D97-AF65-F5344CB8AC3E}">
        <p14:creationId xmlns:p14="http://schemas.microsoft.com/office/powerpoint/2010/main" xmlns="" val="3650547867"/>
      </p:ext>
    </p:extLst>
  </p:cSld>
  <p:clrMapOvr>
    <a:masterClrMapping/>
  </p:clrMapOvr>
  <p:transition spd="slow">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4305300" y="114300"/>
            <a:ext cx="5010150" cy="579438"/>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defRPr sz="2400" b="1">
                <a:solidFill>
                  <a:schemeClr val="tx1"/>
                </a:solidFill>
                <a:latin typeface="Arial Narrow" pitchFamily="34" charset="0"/>
                <a:ea typeface="ＭＳ Ｐゴシック" pitchFamily="34" charset="-128"/>
              </a:defRPr>
            </a:lvl1pPr>
            <a:lvl2pPr marL="742950" indent="-285750" eaLnBrk="0" hangingPunct="0">
              <a:defRPr sz="2400" b="1">
                <a:solidFill>
                  <a:schemeClr val="tx1"/>
                </a:solidFill>
                <a:latin typeface="Arial Narrow" pitchFamily="34" charset="0"/>
                <a:ea typeface="ＭＳ Ｐゴシック" pitchFamily="34" charset="-128"/>
              </a:defRPr>
            </a:lvl2pPr>
            <a:lvl3pPr marL="1143000" indent="-228600" eaLnBrk="0" hangingPunct="0">
              <a:defRPr sz="2400" b="1">
                <a:solidFill>
                  <a:schemeClr val="tx1"/>
                </a:solidFill>
                <a:latin typeface="Arial Narrow" pitchFamily="34" charset="0"/>
                <a:ea typeface="ＭＳ Ｐゴシック" pitchFamily="34" charset="-128"/>
              </a:defRPr>
            </a:lvl3pPr>
            <a:lvl4pPr marL="1600200" indent="-228600" eaLnBrk="0" hangingPunct="0">
              <a:defRPr sz="2400" b="1">
                <a:solidFill>
                  <a:schemeClr val="tx1"/>
                </a:solidFill>
                <a:latin typeface="Arial Narrow" pitchFamily="34" charset="0"/>
                <a:ea typeface="ＭＳ Ｐゴシック" pitchFamily="34" charset="-128"/>
              </a:defRPr>
            </a:lvl4pPr>
            <a:lvl5pPr marL="2057400" indent="-228600" eaLnBrk="0" hangingPunct="0">
              <a:defRPr sz="24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9pPr>
          </a:lstStyle>
          <a:p>
            <a:pPr eaLnBrk="1" hangingPunct="1">
              <a:defRPr/>
            </a:pPr>
            <a:r>
              <a:rPr lang="en-US" altLang="es-CL" sz="3200" smtClean="0">
                <a:solidFill>
                  <a:schemeClr val="accent6">
                    <a:lumMod val="50000"/>
                  </a:schemeClr>
                </a:solidFill>
                <a:effectLst>
                  <a:outerShdw blurRad="38100" dist="38100" dir="2700000" algn="tl">
                    <a:srgbClr val="000000"/>
                  </a:outerShdw>
                </a:effectLst>
              </a:rPr>
              <a:t>LO QUE NO EXISTÍA EN 1907</a:t>
            </a:r>
          </a:p>
        </p:txBody>
      </p:sp>
      <p:grpSp>
        <p:nvGrpSpPr>
          <p:cNvPr id="49204" name="Group 52"/>
          <p:cNvGrpSpPr>
            <a:grpSpLocks/>
          </p:cNvGrpSpPr>
          <p:nvPr/>
        </p:nvGrpSpPr>
        <p:grpSpPr bwMode="auto">
          <a:xfrm>
            <a:off x="2389188" y="1200150"/>
            <a:ext cx="6672262" cy="4692078"/>
            <a:chOff x="1505" y="554"/>
            <a:chExt cx="4203" cy="3494"/>
          </a:xfrm>
        </p:grpSpPr>
        <p:sp>
          <p:nvSpPr>
            <p:cNvPr id="49155" name="Rectangle 3"/>
            <p:cNvSpPr>
              <a:spLocks noChangeArrowheads="1"/>
            </p:cNvSpPr>
            <p:nvPr/>
          </p:nvSpPr>
          <p:spPr bwMode="auto">
            <a:xfrm>
              <a:off x="3521" y="2407"/>
              <a:ext cx="1331" cy="252"/>
            </a:xfrm>
            <a:prstGeom prst="rect">
              <a:avLst/>
            </a:prstGeom>
            <a:noFill/>
            <a:ln>
              <a:noFill/>
            </a:ln>
            <a:effectLst>
              <a:outerShdw blurRad="63500" dist="29783" dir="1514402" algn="ctr" rotWithShape="0">
                <a:srgbClr val="4949D1">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defRPr/>
              </a:pPr>
              <a:r>
                <a:rPr lang="en-US" sz="2000">
                  <a:solidFill>
                    <a:schemeClr val="accent6">
                      <a:lumMod val="50000"/>
                    </a:schemeClr>
                  </a:solidFill>
                  <a:latin typeface="Arial Narrow" charset="0"/>
                  <a:ea typeface="ＭＳ Ｐゴシック" charset="0"/>
                </a:rPr>
                <a:t>Aviones</a:t>
              </a:r>
              <a:r>
                <a:rPr lang="es-ES_tradnl" sz="2000">
                  <a:solidFill>
                    <a:schemeClr val="accent6">
                      <a:lumMod val="50000"/>
                    </a:schemeClr>
                  </a:solidFill>
                  <a:latin typeface="Arial Narrow" charset="0"/>
                  <a:ea typeface="ＭＳ Ｐゴシック" charset="0"/>
                </a:rPr>
                <a:t> comerciales</a:t>
              </a:r>
              <a:endParaRPr lang="es-ES" sz="2000">
                <a:solidFill>
                  <a:schemeClr val="accent6">
                    <a:lumMod val="50000"/>
                  </a:schemeClr>
                </a:solidFill>
                <a:latin typeface="Arial Narrow" charset="0"/>
                <a:ea typeface="ＭＳ Ｐゴシック" charset="0"/>
              </a:endParaRPr>
            </a:p>
          </p:txBody>
        </p:sp>
        <p:sp>
          <p:nvSpPr>
            <p:cNvPr id="49156" name="Rectangle 4"/>
            <p:cNvSpPr>
              <a:spLocks noChangeArrowheads="1"/>
            </p:cNvSpPr>
            <p:nvPr/>
          </p:nvSpPr>
          <p:spPr bwMode="auto">
            <a:xfrm>
              <a:off x="4181" y="1267"/>
              <a:ext cx="817" cy="252"/>
            </a:xfrm>
            <a:prstGeom prst="rect">
              <a:avLst/>
            </a:prstGeom>
            <a:noFill/>
            <a:ln>
              <a:noFill/>
            </a:ln>
            <a:effectLst>
              <a:outerShdw blurRad="63500" dist="29783" dir="1514402" algn="ctr" rotWithShape="0">
                <a:srgbClr val="4949D1">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defRPr/>
              </a:pPr>
              <a:r>
                <a:rPr lang="es-ES_tradnl" sz="2000">
                  <a:solidFill>
                    <a:schemeClr val="accent6">
                      <a:lumMod val="50000"/>
                    </a:schemeClr>
                  </a:solidFill>
                  <a:latin typeface="Arial Narrow" charset="0"/>
                  <a:ea typeface="ＭＳ Ｐゴシック" charset="0"/>
                </a:rPr>
                <a:t>Grabadoras</a:t>
              </a:r>
              <a:endParaRPr lang="es-ES" sz="2000">
                <a:solidFill>
                  <a:schemeClr val="accent6">
                    <a:lumMod val="50000"/>
                  </a:schemeClr>
                </a:solidFill>
                <a:latin typeface="Arial Narrow" charset="0"/>
                <a:ea typeface="ＭＳ Ｐゴシック" charset="0"/>
              </a:endParaRPr>
            </a:p>
          </p:txBody>
        </p:sp>
        <p:sp>
          <p:nvSpPr>
            <p:cNvPr id="49157" name="Rectangle 5"/>
            <p:cNvSpPr>
              <a:spLocks noChangeArrowheads="1"/>
            </p:cNvSpPr>
            <p:nvPr/>
          </p:nvSpPr>
          <p:spPr bwMode="auto">
            <a:xfrm>
              <a:off x="4296" y="804"/>
              <a:ext cx="807" cy="252"/>
            </a:xfrm>
            <a:prstGeom prst="rect">
              <a:avLst/>
            </a:prstGeom>
            <a:noFill/>
            <a:ln>
              <a:noFill/>
            </a:ln>
            <a:effectLst>
              <a:outerShdw blurRad="63500" dist="29783" dir="1514402" algn="ctr" rotWithShape="0">
                <a:srgbClr val="4949D1">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defRPr/>
              </a:pPr>
              <a:r>
                <a:rPr lang="es-ES_tradnl" sz="2000">
                  <a:solidFill>
                    <a:schemeClr val="accent6">
                      <a:lumMod val="50000"/>
                    </a:schemeClr>
                  </a:solidFill>
                  <a:latin typeface="Arial Narrow" charset="0"/>
                  <a:ea typeface="ＭＳ Ｐゴシック" charset="0"/>
                </a:rPr>
                <a:t> Tocadiscos</a:t>
              </a:r>
              <a:endParaRPr lang="es-ES" sz="2000">
                <a:solidFill>
                  <a:schemeClr val="accent6">
                    <a:lumMod val="50000"/>
                  </a:schemeClr>
                </a:solidFill>
                <a:latin typeface="Arial Narrow" charset="0"/>
                <a:ea typeface="ＭＳ Ｐゴシック" charset="0"/>
              </a:endParaRPr>
            </a:p>
          </p:txBody>
        </p:sp>
        <p:sp>
          <p:nvSpPr>
            <p:cNvPr id="49158" name="Rectangle 6"/>
            <p:cNvSpPr>
              <a:spLocks noChangeArrowheads="1"/>
            </p:cNvSpPr>
            <p:nvPr/>
          </p:nvSpPr>
          <p:spPr bwMode="auto">
            <a:xfrm>
              <a:off x="2489" y="3333"/>
              <a:ext cx="1151" cy="250"/>
            </a:xfrm>
            <a:prstGeom prst="rect">
              <a:avLst/>
            </a:prstGeom>
            <a:noFill/>
            <a:ln>
              <a:noFill/>
            </a:ln>
            <a:effectLst>
              <a:outerShdw blurRad="63500" dist="29783" dir="1514402" algn="ctr" rotWithShape="0">
                <a:srgbClr val="4949D1">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eaLnBrk="0" hangingPunct="0">
                <a:defRPr sz="2400" b="1">
                  <a:solidFill>
                    <a:schemeClr val="tx1"/>
                  </a:solidFill>
                  <a:latin typeface="Arial Narrow" pitchFamily="34" charset="0"/>
                  <a:ea typeface="ＭＳ Ｐゴシック" pitchFamily="34" charset="-128"/>
                </a:defRPr>
              </a:lvl1pPr>
              <a:lvl2pPr marL="742950" indent="-285750" eaLnBrk="0" hangingPunct="0">
                <a:defRPr sz="2400" b="1">
                  <a:solidFill>
                    <a:schemeClr val="tx1"/>
                  </a:solidFill>
                  <a:latin typeface="Arial Narrow" pitchFamily="34" charset="0"/>
                  <a:ea typeface="ＭＳ Ｐゴシック" pitchFamily="34" charset="-128"/>
                </a:defRPr>
              </a:lvl2pPr>
              <a:lvl3pPr marL="1143000" indent="-228600" eaLnBrk="0" hangingPunct="0">
                <a:defRPr sz="2400" b="1">
                  <a:solidFill>
                    <a:schemeClr val="tx1"/>
                  </a:solidFill>
                  <a:latin typeface="Arial Narrow" pitchFamily="34" charset="0"/>
                  <a:ea typeface="ＭＳ Ｐゴシック" pitchFamily="34" charset="-128"/>
                </a:defRPr>
              </a:lvl3pPr>
              <a:lvl4pPr marL="1600200" indent="-228600" eaLnBrk="0" hangingPunct="0">
                <a:defRPr sz="2400" b="1">
                  <a:solidFill>
                    <a:schemeClr val="tx1"/>
                  </a:solidFill>
                  <a:latin typeface="Arial Narrow" pitchFamily="34" charset="0"/>
                  <a:ea typeface="ＭＳ Ｐゴシック" pitchFamily="34" charset="-128"/>
                </a:defRPr>
              </a:lvl4pPr>
              <a:lvl5pPr marL="2057400" indent="-228600" eaLnBrk="0" hangingPunct="0">
                <a:defRPr sz="24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9pPr>
            </a:lstStyle>
            <a:p>
              <a:pPr eaLnBrk="1" hangingPunct="1">
                <a:defRPr/>
              </a:pPr>
              <a:r>
                <a:rPr lang="es-ES_tradnl" altLang="es-CL" sz="2000" smtClean="0">
                  <a:solidFill>
                    <a:schemeClr val="accent6">
                      <a:lumMod val="50000"/>
                    </a:schemeClr>
                  </a:solidFill>
                </a:rPr>
                <a:t>Bolsas Plásticas</a:t>
              </a:r>
              <a:endParaRPr lang="es-ES" altLang="es-CL" sz="2000" smtClean="0">
                <a:solidFill>
                  <a:schemeClr val="accent6">
                    <a:lumMod val="50000"/>
                  </a:schemeClr>
                </a:solidFill>
              </a:endParaRPr>
            </a:p>
          </p:txBody>
        </p:sp>
        <p:sp>
          <p:nvSpPr>
            <p:cNvPr id="49159" name="Rectangle 7"/>
            <p:cNvSpPr>
              <a:spLocks noChangeArrowheads="1"/>
            </p:cNvSpPr>
            <p:nvPr/>
          </p:nvSpPr>
          <p:spPr bwMode="auto">
            <a:xfrm>
              <a:off x="4277" y="1036"/>
              <a:ext cx="780" cy="252"/>
            </a:xfrm>
            <a:prstGeom prst="rect">
              <a:avLst/>
            </a:prstGeom>
            <a:noFill/>
            <a:ln>
              <a:noFill/>
            </a:ln>
            <a:effectLst>
              <a:outerShdw blurRad="63500" dist="29783" dir="1514402" algn="ctr" rotWithShape="0">
                <a:srgbClr val="4949D1">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defRPr/>
              </a:pPr>
              <a:r>
                <a:rPr lang="es-ES_tradnl" sz="2000">
                  <a:solidFill>
                    <a:schemeClr val="accent6">
                      <a:lumMod val="50000"/>
                    </a:schemeClr>
                  </a:solidFill>
                  <a:latin typeface="Arial Narrow" charset="0"/>
                  <a:ea typeface="ＭＳ Ｐゴシック" charset="0"/>
                </a:rPr>
                <a:t>Televisores</a:t>
              </a:r>
              <a:endParaRPr lang="es-ES" sz="2000">
                <a:solidFill>
                  <a:schemeClr val="accent6">
                    <a:lumMod val="50000"/>
                  </a:schemeClr>
                </a:solidFill>
                <a:latin typeface="Arial Narrow" charset="0"/>
                <a:ea typeface="ＭＳ Ｐゴシック" charset="0"/>
              </a:endParaRPr>
            </a:p>
          </p:txBody>
        </p:sp>
        <p:sp>
          <p:nvSpPr>
            <p:cNvPr id="49160" name="Rectangle 8"/>
            <p:cNvSpPr>
              <a:spLocks noChangeArrowheads="1"/>
            </p:cNvSpPr>
            <p:nvPr/>
          </p:nvSpPr>
          <p:spPr bwMode="auto">
            <a:xfrm>
              <a:off x="3977" y="1731"/>
              <a:ext cx="766" cy="252"/>
            </a:xfrm>
            <a:prstGeom prst="rect">
              <a:avLst/>
            </a:prstGeom>
            <a:noFill/>
            <a:ln>
              <a:noFill/>
            </a:ln>
            <a:effectLst>
              <a:outerShdw blurRad="63500" dist="29783" dir="1514402" algn="ctr" rotWithShape="0">
                <a:srgbClr val="4949D1">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defRPr/>
              </a:pPr>
              <a:r>
                <a:rPr lang="es-ES_tradnl" sz="2000">
                  <a:solidFill>
                    <a:schemeClr val="accent6">
                      <a:lumMod val="50000"/>
                    </a:schemeClr>
                  </a:solidFill>
                  <a:latin typeface="Arial Narrow" charset="0"/>
                  <a:ea typeface="ＭＳ Ｐゴシック" charset="0"/>
                </a:rPr>
                <a:t>Licuadoras</a:t>
              </a:r>
              <a:endParaRPr lang="es-ES" sz="2000">
                <a:solidFill>
                  <a:schemeClr val="accent6">
                    <a:lumMod val="50000"/>
                  </a:schemeClr>
                </a:solidFill>
                <a:latin typeface="Arial Narrow" charset="0"/>
                <a:ea typeface="ＭＳ Ｐゴシック" charset="0"/>
              </a:endParaRPr>
            </a:p>
          </p:txBody>
        </p:sp>
        <p:sp>
          <p:nvSpPr>
            <p:cNvPr id="49161" name="Rectangle 9"/>
            <p:cNvSpPr>
              <a:spLocks noChangeArrowheads="1"/>
            </p:cNvSpPr>
            <p:nvPr/>
          </p:nvSpPr>
          <p:spPr bwMode="auto">
            <a:xfrm>
              <a:off x="2813" y="3102"/>
              <a:ext cx="838" cy="252"/>
            </a:xfrm>
            <a:prstGeom prst="rect">
              <a:avLst/>
            </a:prstGeom>
            <a:noFill/>
            <a:ln>
              <a:noFill/>
            </a:ln>
            <a:effectLst>
              <a:outerShdw blurRad="63500" dist="29783" dir="1514402" algn="ctr" rotWithShape="0">
                <a:srgbClr val="4949D1">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defRPr/>
              </a:pPr>
              <a:r>
                <a:rPr lang="es-ES_tradnl" sz="2000">
                  <a:solidFill>
                    <a:schemeClr val="accent6">
                      <a:lumMod val="50000"/>
                    </a:schemeClr>
                  </a:solidFill>
                  <a:latin typeface="Arial Narrow" charset="0"/>
                  <a:ea typeface="ＭＳ Ｐゴシック" charset="0"/>
                </a:rPr>
                <a:t>Detergentes</a:t>
              </a:r>
              <a:endParaRPr lang="es-ES" sz="2000">
                <a:solidFill>
                  <a:schemeClr val="accent6">
                    <a:lumMod val="50000"/>
                  </a:schemeClr>
                </a:solidFill>
                <a:latin typeface="Arial Narrow" charset="0"/>
                <a:ea typeface="ＭＳ Ｐゴシック" charset="0"/>
              </a:endParaRPr>
            </a:p>
          </p:txBody>
        </p:sp>
        <p:sp>
          <p:nvSpPr>
            <p:cNvPr id="49162" name="Rectangle 10"/>
            <p:cNvSpPr>
              <a:spLocks noChangeArrowheads="1"/>
            </p:cNvSpPr>
            <p:nvPr/>
          </p:nvSpPr>
          <p:spPr bwMode="auto">
            <a:xfrm>
              <a:off x="3689" y="2175"/>
              <a:ext cx="1648" cy="252"/>
            </a:xfrm>
            <a:prstGeom prst="rect">
              <a:avLst/>
            </a:prstGeom>
            <a:noFill/>
            <a:ln>
              <a:noFill/>
            </a:ln>
            <a:effectLst>
              <a:outerShdw blurRad="63500" dist="29783" dir="1514402" algn="ctr" rotWithShape="0">
                <a:srgbClr val="4949D1">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eaLnBrk="0" hangingPunct="0">
                <a:defRPr sz="2400" b="1">
                  <a:solidFill>
                    <a:schemeClr val="tx1"/>
                  </a:solidFill>
                  <a:latin typeface="Arial Narrow" pitchFamily="34" charset="0"/>
                  <a:ea typeface="ＭＳ Ｐゴシック" pitchFamily="34" charset="-128"/>
                </a:defRPr>
              </a:lvl1pPr>
              <a:lvl2pPr marL="742950" indent="-285750" eaLnBrk="0" hangingPunct="0">
                <a:defRPr sz="2400" b="1">
                  <a:solidFill>
                    <a:schemeClr val="tx1"/>
                  </a:solidFill>
                  <a:latin typeface="Arial Narrow" pitchFamily="34" charset="0"/>
                  <a:ea typeface="ＭＳ Ｐゴシック" pitchFamily="34" charset="-128"/>
                </a:defRPr>
              </a:lvl2pPr>
              <a:lvl3pPr marL="1143000" indent="-228600" eaLnBrk="0" hangingPunct="0">
                <a:defRPr sz="2400" b="1">
                  <a:solidFill>
                    <a:schemeClr val="tx1"/>
                  </a:solidFill>
                  <a:latin typeface="Arial Narrow" pitchFamily="34" charset="0"/>
                  <a:ea typeface="ＭＳ Ｐゴシック" pitchFamily="34" charset="-128"/>
                </a:defRPr>
              </a:lvl3pPr>
              <a:lvl4pPr marL="1600200" indent="-228600" eaLnBrk="0" hangingPunct="0">
                <a:defRPr sz="2400" b="1">
                  <a:solidFill>
                    <a:schemeClr val="tx1"/>
                  </a:solidFill>
                  <a:latin typeface="Arial Narrow" pitchFamily="34" charset="0"/>
                  <a:ea typeface="ＭＳ Ｐゴシック" pitchFamily="34" charset="-128"/>
                </a:defRPr>
              </a:lvl4pPr>
              <a:lvl5pPr marL="2057400" indent="-228600" eaLnBrk="0" hangingPunct="0">
                <a:defRPr sz="24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9pPr>
            </a:lstStyle>
            <a:p>
              <a:pPr eaLnBrk="1" hangingPunct="1">
                <a:defRPr/>
              </a:pPr>
              <a:r>
                <a:rPr lang="en-US" altLang="es-CL" sz="2000" smtClean="0">
                  <a:solidFill>
                    <a:schemeClr val="accent6">
                      <a:lumMod val="50000"/>
                    </a:schemeClr>
                  </a:solidFill>
                </a:rPr>
                <a:t>Automóviles personales</a:t>
              </a:r>
              <a:endParaRPr lang="es-ES" altLang="es-CL" sz="2000" smtClean="0">
                <a:solidFill>
                  <a:schemeClr val="accent6">
                    <a:lumMod val="50000"/>
                  </a:schemeClr>
                </a:solidFill>
              </a:endParaRPr>
            </a:p>
          </p:txBody>
        </p:sp>
        <p:sp>
          <p:nvSpPr>
            <p:cNvPr id="49163" name="Rectangle 11"/>
            <p:cNvSpPr>
              <a:spLocks noChangeArrowheads="1"/>
            </p:cNvSpPr>
            <p:nvPr/>
          </p:nvSpPr>
          <p:spPr bwMode="auto">
            <a:xfrm>
              <a:off x="2069" y="3565"/>
              <a:ext cx="1957" cy="252"/>
            </a:xfrm>
            <a:prstGeom prst="rect">
              <a:avLst/>
            </a:prstGeom>
            <a:noFill/>
            <a:ln>
              <a:noFill/>
            </a:ln>
            <a:effectLst>
              <a:outerShdw blurRad="63500" dist="29783" dir="1514402" algn="ctr" rotWithShape="0">
                <a:srgbClr val="4949D1">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eaLnBrk="0" hangingPunct="0">
                <a:defRPr sz="2400" b="1">
                  <a:solidFill>
                    <a:schemeClr val="tx1"/>
                  </a:solidFill>
                  <a:latin typeface="Arial Narrow" pitchFamily="34" charset="0"/>
                  <a:ea typeface="ＭＳ Ｐゴシック" pitchFamily="34" charset="-128"/>
                </a:defRPr>
              </a:lvl1pPr>
              <a:lvl2pPr marL="742950" indent="-285750" eaLnBrk="0" hangingPunct="0">
                <a:defRPr sz="2400" b="1">
                  <a:solidFill>
                    <a:schemeClr val="tx1"/>
                  </a:solidFill>
                  <a:latin typeface="Arial Narrow" pitchFamily="34" charset="0"/>
                  <a:ea typeface="ＭＳ Ｐゴシック" pitchFamily="34" charset="-128"/>
                </a:defRPr>
              </a:lvl2pPr>
              <a:lvl3pPr marL="1143000" indent="-228600" eaLnBrk="0" hangingPunct="0">
                <a:defRPr sz="2400" b="1">
                  <a:solidFill>
                    <a:schemeClr val="tx1"/>
                  </a:solidFill>
                  <a:latin typeface="Arial Narrow" pitchFamily="34" charset="0"/>
                  <a:ea typeface="ＭＳ Ｐゴシック" pitchFamily="34" charset="-128"/>
                </a:defRPr>
              </a:lvl3pPr>
              <a:lvl4pPr marL="1600200" indent="-228600" eaLnBrk="0" hangingPunct="0">
                <a:defRPr sz="2400" b="1">
                  <a:solidFill>
                    <a:schemeClr val="tx1"/>
                  </a:solidFill>
                  <a:latin typeface="Arial Narrow" pitchFamily="34" charset="0"/>
                  <a:ea typeface="ＭＳ Ｐゴシック" pitchFamily="34" charset="-128"/>
                </a:defRPr>
              </a:lvl4pPr>
              <a:lvl5pPr marL="2057400" indent="-228600" eaLnBrk="0" hangingPunct="0">
                <a:defRPr sz="24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9pPr>
            </a:lstStyle>
            <a:p>
              <a:pPr eaLnBrk="1" hangingPunct="1">
                <a:defRPr/>
              </a:pPr>
              <a:r>
                <a:rPr lang="es-ES_tradnl" altLang="es-CL" sz="2000" smtClean="0">
                  <a:solidFill>
                    <a:schemeClr val="accent6">
                      <a:lumMod val="50000"/>
                    </a:schemeClr>
                  </a:solidFill>
                </a:rPr>
                <a:t>Platos plásticos desechables</a:t>
              </a:r>
              <a:endParaRPr lang="en-US" altLang="es-CL" sz="2000" smtClean="0">
                <a:solidFill>
                  <a:schemeClr val="accent6">
                    <a:lumMod val="50000"/>
                  </a:schemeClr>
                </a:solidFill>
              </a:endParaRPr>
            </a:p>
          </p:txBody>
        </p:sp>
        <p:sp>
          <p:nvSpPr>
            <p:cNvPr id="49164" name="Rectangle 12"/>
            <p:cNvSpPr>
              <a:spLocks noChangeArrowheads="1"/>
            </p:cNvSpPr>
            <p:nvPr/>
          </p:nvSpPr>
          <p:spPr bwMode="auto">
            <a:xfrm>
              <a:off x="1505" y="3796"/>
              <a:ext cx="2083" cy="252"/>
            </a:xfrm>
            <a:prstGeom prst="rect">
              <a:avLst/>
            </a:prstGeom>
            <a:noFill/>
            <a:ln>
              <a:noFill/>
            </a:ln>
            <a:effectLst>
              <a:outerShdw blurRad="63500" dist="29783" dir="1514402" algn="ctr" rotWithShape="0">
                <a:srgbClr val="4949D1">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eaLnBrk="0" hangingPunct="0">
                <a:defRPr sz="2400" b="1">
                  <a:solidFill>
                    <a:schemeClr val="tx1"/>
                  </a:solidFill>
                  <a:latin typeface="Arial Narrow" pitchFamily="34" charset="0"/>
                  <a:ea typeface="ＭＳ Ｐゴシック" pitchFamily="34" charset="-128"/>
                </a:defRPr>
              </a:lvl1pPr>
              <a:lvl2pPr marL="742950" indent="-285750" eaLnBrk="0" hangingPunct="0">
                <a:defRPr sz="2400" b="1">
                  <a:solidFill>
                    <a:schemeClr val="tx1"/>
                  </a:solidFill>
                  <a:latin typeface="Arial Narrow" pitchFamily="34" charset="0"/>
                  <a:ea typeface="ＭＳ Ｐゴシック" pitchFamily="34" charset="-128"/>
                </a:defRPr>
              </a:lvl2pPr>
              <a:lvl3pPr marL="1143000" indent="-228600" eaLnBrk="0" hangingPunct="0">
                <a:defRPr sz="2400" b="1">
                  <a:solidFill>
                    <a:schemeClr val="tx1"/>
                  </a:solidFill>
                  <a:latin typeface="Arial Narrow" pitchFamily="34" charset="0"/>
                  <a:ea typeface="ＭＳ Ｐゴシック" pitchFamily="34" charset="-128"/>
                </a:defRPr>
              </a:lvl3pPr>
              <a:lvl4pPr marL="1600200" indent="-228600" eaLnBrk="0" hangingPunct="0">
                <a:defRPr sz="2400" b="1">
                  <a:solidFill>
                    <a:schemeClr val="tx1"/>
                  </a:solidFill>
                  <a:latin typeface="Arial Narrow" pitchFamily="34" charset="0"/>
                  <a:ea typeface="ＭＳ Ｐゴシック" pitchFamily="34" charset="-128"/>
                </a:defRPr>
              </a:lvl4pPr>
              <a:lvl5pPr marL="2057400" indent="-228600" eaLnBrk="0" hangingPunct="0">
                <a:defRPr sz="24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9pPr>
            </a:lstStyle>
            <a:p>
              <a:pPr eaLnBrk="1" hangingPunct="1">
                <a:defRPr/>
              </a:pPr>
              <a:r>
                <a:rPr lang="en-US" altLang="es-CL" sz="2000" smtClean="0">
                  <a:solidFill>
                    <a:schemeClr val="accent6">
                      <a:lumMod val="50000"/>
                    </a:schemeClr>
                  </a:solidFill>
                </a:rPr>
                <a:t>Máquinas de escribir e</a:t>
              </a:r>
              <a:r>
                <a:rPr lang="es-ES_tradnl" altLang="es-CL" sz="2000" smtClean="0">
                  <a:solidFill>
                    <a:schemeClr val="accent6">
                      <a:lumMod val="50000"/>
                    </a:schemeClr>
                  </a:solidFill>
                </a:rPr>
                <a:t>lé</a:t>
              </a:r>
              <a:r>
                <a:rPr lang="en-US" altLang="es-CL" sz="2000" smtClean="0">
                  <a:solidFill>
                    <a:schemeClr val="accent6">
                      <a:lumMod val="50000"/>
                    </a:schemeClr>
                  </a:solidFill>
                </a:rPr>
                <a:t>ctricas</a:t>
              </a:r>
              <a:endParaRPr lang="es-ES" altLang="es-CL" sz="2000" smtClean="0">
                <a:solidFill>
                  <a:schemeClr val="accent6">
                    <a:lumMod val="50000"/>
                  </a:schemeClr>
                </a:solidFill>
              </a:endParaRPr>
            </a:p>
          </p:txBody>
        </p:sp>
        <p:sp>
          <p:nvSpPr>
            <p:cNvPr id="49165" name="Rectangle 13"/>
            <p:cNvSpPr>
              <a:spLocks noChangeArrowheads="1"/>
            </p:cNvSpPr>
            <p:nvPr/>
          </p:nvSpPr>
          <p:spPr bwMode="auto">
            <a:xfrm>
              <a:off x="4109" y="1499"/>
              <a:ext cx="994" cy="252"/>
            </a:xfrm>
            <a:prstGeom prst="rect">
              <a:avLst/>
            </a:prstGeom>
            <a:noFill/>
            <a:ln>
              <a:noFill/>
            </a:ln>
            <a:effectLst>
              <a:outerShdw blurRad="63500" dist="29783" dir="1514402" algn="ctr" rotWithShape="0">
                <a:srgbClr val="4949D1">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defRPr/>
              </a:pPr>
              <a:r>
                <a:rPr lang="es-ES_tradnl" sz="2000" dirty="0">
                  <a:solidFill>
                    <a:schemeClr val="accent6">
                      <a:lumMod val="50000"/>
                    </a:schemeClr>
                  </a:solidFill>
                  <a:latin typeface="Arial Narrow" charset="0"/>
                  <a:ea typeface="ＭＳ Ｐゴシック" charset="0"/>
                </a:rPr>
                <a:t>Refrigeradoras</a:t>
              </a:r>
              <a:endParaRPr lang="es-ES" sz="2000" dirty="0">
                <a:solidFill>
                  <a:schemeClr val="accent6">
                    <a:lumMod val="50000"/>
                  </a:schemeClr>
                </a:solidFill>
                <a:latin typeface="Arial Narrow" charset="0"/>
                <a:ea typeface="ＭＳ Ｐゴシック" charset="0"/>
              </a:endParaRPr>
            </a:p>
          </p:txBody>
        </p:sp>
        <p:sp>
          <p:nvSpPr>
            <p:cNvPr id="49166" name="Rectangle 14"/>
            <p:cNvSpPr>
              <a:spLocks noChangeArrowheads="1"/>
            </p:cNvSpPr>
            <p:nvPr/>
          </p:nvSpPr>
          <p:spPr bwMode="auto">
            <a:xfrm>
              <a:off x="3325" y="2638"/>
              <a:ext cx="852" cy="252"/>
            </a:xfrm>
            <a:prstGeom prst="rect">
              <a:avLst/>
            </a:prstGeom>
            <a:noFill/>
            <a:ln>
              <a:noFill/>
            </a:ln>
            <a:effectLst>
              <a:outerShdw blurRad="63500" dist="29783" dir="1514402" algn="ctr" rotWithShape="0">
                <a:srgbClr val="4949D1">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defRPr/>
              </a:pPr>
              <a:r>
                <a:rPr lang="es-ES_tradnl" sz="2000">
                  <a:solidFill>
                    <a:schemeClr val="accent6">
                      <a:lumMod val="50000"/>
                    </a:schemeClr>
                  </a:solidFill>
                  <a:latin typeface="Arial Narrow" charset="0"/>
                  <a:ea typeface="ＭＳ Ｐゴシック" charset="0"/>
                </a:rPr>
                <a:t>Motocicletas</a:t>
              </a:r>
              <a:endParaRPr lang="es-ES" sz="2000">
                <a:solidFill>
                  <a:schemeClr val="accent6">
                    <a:lumMod val="50000"/>
                  </a:schemeClr>
                </a:solidFill>
                <a:latin typeface="Arial Narrow" charset="0"/>
                <a:ea typeface="ＭＳ Ｐゴシック" charset="0"/>
              </a:endParaRPr>
            </a:p>
          </p:txBody>
        </p:sp>
        <p:sp>
          <p:nvSpPr>
            <p:cNvPr id="49167" name="Rectangle 15"/>
            <p:cNvSpPr>
              <a:spLocks noChangeArrowheads="1"/>
            </p:cNvSpPr>
            <p:nvPr/>
          </p:nvSpPr>
          <p:spPr bwMode="auto">
            <a:xfrm>
              <a:off x="4372" y="554"/>
              <a:ext cx="529" cy="252"/>
            </a:xfrm>
            <a:prstGeom prst="rect">
              <a:avLst/>
            </a:prstGeom>
            <a:noFill/>
            <a:ln>
              <a:noFill/>
            </a:ln>
            <a:effectLst>
              <a:outerShdw blurRad="63500" dist="29783" dir="1514402" algn="ctr" rotWithShape="0">
                <a:srgbClr val="4949D1">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defRPr/>
              </a:pPr>
              <a:r>
                <a:rPr lang="es-ES_tradnl" sz="2000">
                  <a:solidFill>
                    <a:schemeClr val="accent6">
                      <a:lumMod val="50000"/>
                    </a:schemeClr>
                  </a:solidFill>
                  <a:latin typeface="Arial Narrow" charset="0"/>
                  <a:ea typeface="ＭＳ Ｐゴシック" charset="0"/>
                </a:rPr>
                <a:t>Radios</a:t>
              </a:r>
              <a:endParaRPr lang="es-ES" sz="2000">
                <a:solidFill>
                  <a:schemeClr val="accent6">
                    <a:lumMod val="50000"/>
                  </a:schemeClr>
                </a:solidFill>
                <a:latin typeface="Arial Narrow" charset="0"/>
                <a:ea typeface="ＭＳ Ｐゴシック" charset="0"/>
              </a:endParaRPr>
            </a:p>
          </p:txBody>
        </p:sp>
        <p:sp>
          <p:nvSpPr>
            <p:cNvPr id="49168" name="Rectangle 16"/>
            <p:cNvSpPr>
              <a:spLocks noChangeArrowheads="1"/>
            </p:cNvSpPr>
            <p:nvPr/>
          </p:nvSpPr>
          <p:spPr bwMode="auto">
            <a:xfrm>
              <a:off x="3854" y="1962"/>
              <a:ext cx="1854" cy="236"/>
            </a:xfrm>
            <a:prstGeom prst="rect">
              <a:avLst/>
            </a:prstGeom>
            <a:noFill/>
            <a:ln>
              <a:noFill/>
            </a:ln>
            <a:effectLst>
              <a:outerShdw blurRad="63500" dist="29783" dir="1514402" algn="ctr" rotWithShape="0">
                <a:srgbClr val="4949D1">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eaLnBrk="0" hangingPunct="0">
                <a:defRPr sz="2400" b="1">
                  <a:solidFill>
                    <a:schemeClr val="tx1"/>
                  </a:solidFill>
                  <a:latin typeface="Arial Narrow" pitchFamily="34" charset="0"/>
                  <a:ea typeface="ＭＳ Ｐゴシック" pitchFamily="34" charset="-128"/>
                </a:defRPr>
              </a:lvl1pPr>
              <a:lvl2pPr marL="742950" indent="-285750" eaLnBrk="0" hangingPunct="0">
                <a:defRPr sz="2400" b="1">
                  <a:solidFill>
                    <a:schemeClr val="tx1"/>
                  </a:solidFill>
                  <a:latin typeface="Arial Narrow" pitchFamily="34" charset="0"/>
                  <a:ea typeface="ＭＳ Ｐゴシック" pitchFamily="34" charset="-128"/>
                </a:defRPr>
              </a:lvl2pPr>
              <a:lvl3pPr marL="1143000" indent="-228600" eaLnBrk="0" hangingPunct="0">
                <a:defRPr sz="2400" b="1">
                  <a:solidFill>
                    <a:schemeClr val="tx1"/>
                  </a:solidFill>
                  <a:latin typeface="Arial Narrow" pitchFamily="34" charset="0"/>
                  <a:ea typeface="ＭＳ Ｐゴシック" pitchFamily="34" charset="-128"/>
                </a:defRPr>
              </a:lvl3pPr>
              <a:lvl4pPr marL="1600200" indent="-228600" eaLnBrk="0" hangingPunct="0">
                <a:defRPr sz="2400" b="1">
                  <a:solidFill>
                    <a:schemeClr val="tx1"/>
                  </a:solidFill>
                  <a:latin typeface="Arial Narrow" pitchFamily="34" charset="0"/>
                  <a:ea typeface="ＭＳ Ｐゴシック" pitchFamily="34" charset="-128"/>
                </a:defRPr>
              </a:lvl4pPr>
              <a:lvl5pPr marL="2057400" indent="-228600" eaLnBrk="0" hangingPunct="0">
                <a:defRPr sz="24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9pPr>
            </a:lstStyle>
            <a:p>
              <a:pPr eaLnBrk="1" hangingPunct="1">
                <a:lnSpc>
                  <a:spcPct val="90000"/>
                </a:lnSpc>
                <a:defRPr/>
              </a:pPr>
              <a:r>
                <a:rPr lang="es-ES_tradnl" altLang="es-CL" sz="2000" smtClean="0">
                  <a:solidFill>
                    <a:schemeClr val="accent6">
                      <a:lumMod val="50000"/>
                    </a:schemeClr>
                  </a:solidFill>
                </a:rPr>
                <a:t>Cocinas eléctricas o de gas</a:t>
              </a:r>
              <a:endParaRPr lang="es-ES" altLang="es-CL" sz="2000" smtClean="0">
                <a:solidFill>
                  <a:schemeClr val="accent6">
                    <a:lumMod val="50000"/>
                  </a:schemeClr>
                </a:solidFill>
              </a:endParaRPr>
            </a:p>
          </p:txBody>
        </p:sp>
        <p:sp>
          <p:nvSpPr>
            <p:cNvPr id="49169" name="Text Box 17"/>
            <p:cNvSpPr txBox="1">
              <a:spLocks noChangeArrowheads="1"/>
            </p:cNvSpPr>
            <p:nvPr/>
          </p:nvSpPr>
          <p:spPr bwMode="auto">
            <a:xfrm>
              <a:off x="3077" y="2870"/>
              <a:ext cx="1619" cy="252"/>
            </a:xfrm>
            <a:prstGeom prst="rect">
              <a:avLst/>
            </a:prstGeom>
            <a:noFill/>
            <a:ln>
              <a:noFill/>
            </a:ln>
            <a:effectLst>
              <a:outerShdw blurRad="63500" dist="29783" dir="1514402" algn="ctr" rotWithShape="0">
                <a:srgbClr val="4949D1">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defRPr/>
              </a:pPr>
              <a:r>
                <a:rPr lang="es-ES_tradnl" sz="2000">
                  <a:solidFill>
                    <a:schemeClr val="accent6">
                      <a:lumMod val="50000"/>
                    </a:schemeClr>
                  </a:solidFill>
                  <a:latin typeface="Arial Narrow" charset="0"/>
                  <a:ea typeface="ＭＳ Ｐゴシック" charset="0"/>
                </a:rPr>
                <a:t>Edificios de vidrio y acero</a:t>
              </a:r>
              <a:endParaRPr lang="es-ES" sz="2000">
                <a:solidFill>
                  <a:schemeClr val="accent6">
                    <a:lumMod val="50000"/>
                  </a:schemeClr>
                </a:solidFill>
                <a:latin typeface="Arial Narrow" charset="0"/>
                <a:ea typeface="ＭＳ Ｐゴシック" charset="0"/>
              </a:endParaRPr>
            </a:p>
          </p:txBody>
        </p:sp>
      </p:grpSp>
      <p:grpSp>
        <p:nvGrpSpPr>
          <p:cNvPr id="49198" name="Group 46"/>
          <p:cNvGrpSpPr>
            <a:grpSpLocks/>
          </p:cNvGrpSpPr>
          <p:nvPr/>
        </p:nvGrpSpPr>
        <p:grpSpPr bwMode="auto">
          <a:xfrm>
            <a:off x="0" y="-42863"/>
            <a:ext cx="3106738" cy="3113088"/>
            <a:chOff x="0" y="-27"/>
            <a:chExt cx="1957" cy="1961"/>
          </a:xfrm>
        </p:grpSpPr>
        <p:sp>
          <p:nvSpPr>
            <p:cNvPr id="49170" name="Arco 18"/>
            <p:cNvSpPr>
              <a:spLocks/>
            </p:cNvSpPr>
            <p:nvPr/>
          </p:nvSpPr>
          <p:spPr bwMode="auto">
            <a:xfrm rot="5400000">
              <a:off x="-2" y="-25"/>
              <a:ext cx="1961" cy="1957"/>
            </a:xfrm>
            <a:custGeom>
              <a:avLst/>
              <a:gdLst>
                <a:gd name="T0" fmla="*/ 0 w 21960"/>
                <a:gd name="T1" fmla="*/ 0 h 21600"/>
                <a:gd name="T2" fmla="*/ 1961 w 21960"/>
                <a:gd name="T3" fmla="*/ 1957 h 21600"/>
                <a:gd name="T4" fmla="*/ 32 w 21960"/>
                <a:gd name="T5" fmla="*/ 1957 h 21600"/>
                <a:gd name="T6" fmla="*/ 0 60000 65536"/>
                <a:gd name="T7" fmla="*/ 0 60000 65536"/>
                <a:gd name="T8" fmla="*/ 0 60000 65536"/>
              </a:gdLst>
              <a:ahLst/>
              <a:cxnLst>
                <a:cxn ang="T6">
                  <a:pos x="T0" y="T1"/>
                </a:cxn>
                <a:cxn ang="T7">
                  <a:pos x="T2" y="T3"/>
                </a:cxn>
                <a:cxn ang="T8">
                  <a:pos x="T4" y="T5"/>
                </a:cxn>
              </a:cxnLst>
              <a:rect l="0" t="0" r="r" b="b"/>
              <a:pathLst>
                <a:path w="21960" h="21600" fill="none" extrusionOk="0">
                  <a:moveTo>
                    <a:pt x="0" y="3"/>
                  </a:moveTo>
                  <a:cubicBezTo>
                    <a:pt x="119" y="1"/>
                    <a:pt x="239" y="-1"/>
                    <a:pt x="360" y="-1"/>
                  </a:cubicBezTo>
                  <a:cubicBezTo>
                    <a:pt x="12289" y="-1"/>
                    <a:pt x="21960" y="9670"/>
                    <a:pt x="21960" y="21600"/>
                  </a:cubicBezTo>
                </a:path>
                <a:path w="21960" h="21600" stroke="0" extrusionOk="0">
                  <a:moveTo>
                    <a:pt x="0" y="3"/>
                  </a:moveTo>
                  <a:cubicBezTo>
                    <a:pt x="119" y="1"/>
                    <a:pt x="239" y="-1"/>
                    <a:pt x="360" y="-1"/>
                  </a:cubicBezTo>
                  <a:cubicBezTo>
                    <a:pt x="12289" y="-1"/>
                    <a:pt x="21960" y="9670"/>
                    <a:pt x="21960" y="21600"/>
                  </a:cubicBezTo>
                  <a:lnTo>
                    <a:pt x="360" y="21600"/>
                  </a:lnTo>
                  <a:lnTo>
                    <a:pt x="0" y="3"/>
                  </a:lnTo>
                  <a:close/>
                </a:path>
              </a:pathLst>
            </a:custGeom>
            <a:gradFill rotWithShape="0">
              <a:gsLst>
                <a:gs pos="0">
                  <a:schemeClr val="bg1"/>
                </a:gs>
                <a:gs pos="100000">
                  <a:srgbClr val="6A6ADA"/>
                </a:gs>
              </a:gsLst>
              <a:lin ang="27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46662" dir="2115817" algn="ctr" rotWithShape="0">
                      <a:srgbClr val="985A00">
                        <a:alpha val="50000"/>
                      </a:srgbClr>
                    </a:outerShdw>
                  </a:effectLst>
                </a14:hiddenEffects>
              </a:ext>
            </a:extLst>
          </p:spPr>
          <p:txBody>
            <a:bodyPr rot="10800000" vert="eaVert" wrap="none" anchor="ctr"/>
            <a:lstStyle/>
            <a:p>
              <a:pPr>
                <a:defRPr/>
              </a:pPr>
              <a:endParaRPr lang="es-CL">
                <a:solidFill>
                  <a:schemeClr val="accent6">
                    <a:lumMod val="50000"/>
                  </a:schemeClr>
                </a:solidFill>
              </a:endParaRPr>
            </a:p>
          </p:txBody>
        </p:sp>
        <p:sp>
          <p:nvSpPr>
            <p:cNvPr id="49180" name="Rectangle 28"/>
            <p:cNvSpPr>
              <a:spLocks noChangeArrowheads="1"/>
            </p:cNvSpPr>
            <p:nvPr/>
          </p:nvSpPr>
          <p:spPr bwMode="auto">
            <a:xfrm>
              <a:off x="792" y="756"/>
              <a:ext cx="875" cy="442"/>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defRPr/>
              </a:pPr>
              <a:r>
                <a:rPr lang="es-ES_tradnl" sz="2000">
                  <a:solidFill>
                    <a:schemeClr val="accent6">
                      <a:lumMod val="50000"/>
                    </a:schemeClr>
                  </a:solidFill>
                  <a:latin typeface="Arial Narrow" charset="0"/>
                  <a:ea typeface="ＭＳ Ｐゴシック" charset="0"/>
                </a:rPr>
                <a:t>PETROLEO </a:t>
              </a:r>
            </a:p>
            <a:p>
              <a:pPr>
                <a:defRPr/>
              </a:pPr>
              <a:r>
                <a:rPr lang="es-ES_tradnl" sz="2000">
                  <a:solidFill>
                    <a:schemeClr val="accent6">
                      <a:lumMod val="50000"/>
                    </a:schemeClr>
                  </a:solidFill>
                  <a:latin typeface="Arial Narrow" charset="0"/>
                  <a:ea typeface="ＭＳ Ｐゴシック" charset="0"/>
                </a:rPr>
                <a:t>BARATO</a:t>
              </a:r>
            </a:p>
          </p:txBody>
        </p:sp>
      </p:grpSp>
      <p:grpSp>
        <p:nvGrpSpPr>
          <p:cNvPr id="49197" name="Group 45"/>
          <p:cNvGrpSpPr>
            <a:grpSpLocks/>
          </p:cNvGrpSpPr>
          <p:nvPr/>
        </p:nvGrpSpPr>
        <p:grpSpPr bwMode="auto">
          <a:xfrm>
            <a:off x="-28575" y="-25400"/>
            <a:ext cx="1790700" cy="1881188"/>
            <a:chOff x="-18" y="-16"/>
            <a:chExt cx="1128" cy="1185"/>
          </a:xfrm>
        </p:grpSpPr>
        <p:sp>
          <p:nvSpPr>
            <p:cNvPr id="49171" name="Arco 19"/>
            <p:cNvSpPr>
              <a:spLocks/>
            </p:cNvSpPr>
            <p:nvPr/>
          </p:nvSpPr>
          <p:spPr bwMode="auto">
            <a:xfrm rot="5400000">
              <a:off x="-43" y="9"/>
              <a:ext cx="1185" cy="1128"/>
            </a:xfrm>
            <a:custGeom>
              <a:avLst/>
              <a:gdLst>
                <a:gd name="G0" fmla="+- 0 0 0"/>
                <a:gd name="G1" fmla="+- 21600 0 0"/>
                <a:gd name="G2" fmla="+- 21600 0 0"/>
                <a:gd name="T0" fmla="*/ 0 w 21600"/>
                <a:gd name="T1" fmla="*/ 0 h 21600"/>
                <a:gd name="T2" fmla="*/ 21600 w 21600"/>
                <a:gd name="T3" fmla="*/ 21599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8" y="-1"/>
                    <a:pt x="21599" y="9670"/>
                    <a:pt x="21599" y="21599"/>
                  </a:cubicBezTo>
                </a:path>
                <a:path w="21600" h="21600" stroke="0" extrusionOk="0">
                  <a:moveTo>
                    <a:pt x="0" y="-1"/>
                  </a:moveTo>
                  <a:cubicBezTo>
                    <a:pt x="11928" y="-1"/>
                    <a:pt x="21599" y="9670"/>
                    <a:pt x="21599" y="21599"/>
                  </a:cubicBezTo>
                  <a:lnTo>
                    <a:pt x="0" y="21600"/>
                  </a:lnTo>
                  <a:close/>
                </a:path>
              </a:pathLst>
            </a:custGeom>
            <a:gradFill rotWithShape="0">
              <a:gsLst>
                <a:gs pos="0">
                  <a:schemeClr val="bg1"/>
                </a:gs>
                <a:gs pos="100000">
                  <a:srgbClr val="6A6ADA"/>
                </a:gs>
              </a:gsLst>
              <a:lin ang="27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46662" dir="2115817" algn="ctr" rotWithShape="0">
                      <a:srgbClr val="985A00">
                        <a:alpha val="50000"/>
                      </a:srgbClr>
                    </a:outerShdw>
                  </a:effectLst>
                </a14:hiddenEffects>
              </a:ext>
            </a:extLst>
          </p:spPr>
          <p:txBody>
            <a:bodyPr rot="10800000" vert="eaVert" wrap="none" anchor="ctr"/>
            <a:lstStyle/>
            <a:p>
              <a:pPr algn="ctr">
                <a:defRPr/>
              </a:pPr>
              <a:endParaRPr lang="es-ES" sz="1400">
                <a:solidFill>
                  <a:schemeClr val="accent6">
                    <a:lumMod val="50000"/>
                  </a:schemeClr>
                </a:solidFill>
                <a:effectLst>
                  <a:outerShdw blurRad="38100" dist="38100" dir="2700000" algn="tl">
                    <a:srgbClr val="DDDDDD"/>
                  </a:outerShdw>
                </a:effectLst>
                <a:latin typeface="Arial Narrow" charset="0"/>
                <a:ea typeface="ＭＳ Ｐゴシック" charset="0"/>
              </a:endParaRPr>
            </a:p>
            <a:p>
              <a:pPr algn="ctr">
                <a:defRPr/>
              </a:pPr>
              <a:endParaRPr lang="es-ES">
                <a:solidFill>
                  <a:schemeClr val="accent6">
                    <a:lumMod val="50000"/>
                  </a:schemeClr>
                </a:solidFill>
                <a:effectLst>
                  <a:outerShdw blurRad="38100" dist="38100" dir="2700000" algn="tl">
                    <a:srgbClr val="DDDDDD"/>
                  </a:outerShdw>
                </a:effectLst>
                <a:latin typeface="Times New Roman" charset="0"/>
                <a:ea typeface="ＭＳ Ｐゴシック" charset="0"/>
              </a:endParaRPr>
            </a:p>
          </p:txBody>
        </p:sp>
        <p:sp>
          <p:nvSpPr>
            <p:cNvPr id="49182" name="Text Box 30"/>
            <p:cNvSpPr txBox="1">
              <a:spLocks noChangeArrowheads="1"/>
            </p:cNvSpPr>
            <p:nvPr/>
          </p:nvSpPr>
          <p:spPr bwMode="auto">
            <a:xfrm>
              <a:off x="0" y="146"/>
              <a:ext cx="1014" cy="442"/>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defRPr/>
              </a:pPr>
              <a:r>
                <a:rPr lang="es-ES_tradnl" sz="2000">
                  <a:solidFill>
                    <a:schemeClr val="accent6">
                      <a:lumMod val="50000"/>
                    </a:schemeClr>
                  </a:solidFill>
                  <a:latin typeface="Arial Narrow" charset="0"/>
                  <a:ea typeface="ＭＳ Ｐゴシック" charset="0"/>
                </a:rPr>
                <a:t>PRODUCCION</a:t>
              </a:r>
              <a:br>
                <a:rPr lang="es-ES_tradnl" sz="2000">
                  <a:solidFill>
                    <a:schemeClr val="accent6">
                      <a:lumMod val="50000"/>
                    </a:schemeClr>
                  </a:solidFill>
                  <a:latin typeface="Arial Narrow" charset="0"/>
                  <a:ea typeface="ＭＳ Ｐゴシック" charset="0"/>
                </a:rPr>
              </a:br>
              <a:r>
                <a:rPr lang="es-ES_tradnl" sz="2000">
                  <a:solidFill>
                    <a:schemeClr val="accent6">
                      <a:lumMod val="50000"/>
                    </a:schemeClr>
                  </a:solidFill>
                  <a:latin typeface="Arial Narrow" charset="0"/>
                  <a:ea typeface="ＭＳ Ｐゴシック" charset="0"/>
                </a:rPr>
                <a:t>EN MASA</a:t>
              </a:r>
              <a:endParaRPr lang="es-ES" sz="2000">
                <a:solidFill>
                  <a:schemeClr val="accent6">
                    <a:lumMod val="50000"/>
                  </a:schemeClr>
                </a:solidFill>
                <a:latin typeface="Arial Narrow" charset="0"/>
                <a:ea typeface="ＭＳ Ｐゴシック" charset="0"/>
              </a:endParaRPr>
            </a:p>
          </p:txBody>
        </p:sp>
      </p:grpSp>
      <p:grpSp>
        <p:nvGrpSpPr>
          <p:cNvPr id="49200" name="Group 48"/>
          <p:cNvGrpSpPr>
            <a:grpSpLocks/>
          </p:cNvGrpSpPr>
          <p:nvPr/>
        </p:nvGrpSpPr>
        <p:grpSpPr bwMode="auto">
          <a:xfrm>
            <a:off x="500063" y="723900"/>
            <a:ext cx="5030787" cy="4294188"/>
            <a:chOff x="339" y="312"/>
            <a:chExt cx="3169" cy="2705"/>
          </a:xfrm>
        </p:grpSpPr>
        <p:grpSp>
          <p:nvGrpSpPr>
            <p:cNvPr id="8199" name="Group 47"/>
            <p:cNvGrpSpPr>
              <a:grpSpLocks/>
            </p:cNvGrpSpPr>
            <p:nvPr/>
          </p:nvGrpSpPr>
          <p:grpSpPr bwMode="auto">
            <a:xfrm>
              <a:off x="339" y="312"/>
              <a:ext cx="3169" cy="2705"/>
              <a:chOff x="339" y="312"/>
              <a:chExt cx="3169" cy="2705"/>
            </a:xfrm>
          </p:grpSpPr>
          <p:sp>
            <p:nvSpPr>
              <p:cNvPr id="49194" name="Oval 42"/>
              <p:cNvSpPr>
                <a:spLocks noChangeArrowheads="1"/>
              </p:cNvSpPr>
              <p:nvPr/>
            </p:nvSpPr>
            <p:spPr bwMode="auto">
              <a:xfrm>
                <a:off x="1071" y="1692"/>
                <a:ext cx="683" cy="641"/>
              </a:xfrm>
              <a:prstGeom prst="ellipse">
                <a:avLst/>
              </a:prstGeom>
              <a:gradFill rotWithShape="0">
                <a:gsLst>
                  <a:gs pos="0">
                    <a:schemeClr val="bg1"/>
                  </a:gs>
                  <a:gs pos="100000">
                    <a:srgbClr val="6A6ADA"/>
                  </a:gs>
                </a:gsLst>
                <a:lin ang="27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46662" dir="2115817" algn="ctr" rotWithShape="0">
                        <a:srgbClr val="985A00">
                          <a:alpha val="50000"/>
                        </a:srgbClr>
                      </a:outerShdw>
                    </a:effectLst>
                  </a14:hiddenEffects>
                </a:ext>
              </a:extLst>
            </p:spPr>
            <p:txBody>
              <a:bodyPr rot="10800000" vert="eaVert" wrap="none" anchor="ctr"/>
              <a:lstStyle/>
              <a:p>
                <a:pPr>
                  <a:defRPr/>
                </a:pPr>
                <a:endParaRPr lang="es-ES_tradnl">
                  <a:solidFill>
                    <a:schemeClr val="accent6">
                      <a:lumMod val="50000"/>
                    </a:schemeClr>
                  </a:solidFill>
                  <a:latin typeface="Arial Narrow" charset="0"/>
                  <a:ea typeface="ＭＳ Ｐゴシック" charset="0"/>
                </a:endParaRPr>
              </a:p>
            </p:txBody>
          </p:sp>
          <p:sp>
            <p:nvSpPr>
              <p:cNvPr id="49192" name="Oval 40"/>
              <p:cNvSpPr>
                <a:spLocks noChangeArrowheads="1"/>
              </p:cNvSpPr>
              <p:nvPr/>
            </p:nvSpPr>
            <p:spPr bwMode="auto">
              <a:xfrm>
                <a:off x="2163" y="312"/>
                <a:ext cx="683" cy="641"/>
              </a:xfrm>
              <a:prstGeom prst="ellipse">
                <a:avLst/>
              </a:prstGeom>
              <a:gradFill rotWithShape="0">
                <a:gsLst>
                  <a:gs pos="0">
                    <a:schemeClr val="bg1"/>
                  </a:gs>
                  <a:gs pos="100000">
                    <a:srgbClr val="6A6ADA"/>
                  </a:gs>
                </a:gsLst>
                <a:lin ang="27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46662" dir="2115817" algn="ctr" rotWithShape="0">
                        <a:srgbClr val="985A00">
                          <a:alpha val="50000"/>
                        </a:srgbClr>
                      </a:outerShdw>
                    </a:effectLst>
                  </a14:hiddenEffects>
                </a:ext>
              </a:extLst>
            </p:spPr>
            <p:txBody>
              <a:bodyPr rot="10800000" vert="eaVert" wrap="none" anchor="ctr"/>
              <a:lstStyle/>
              <a:p>
                <a:pPr>
                  <a:defRPr/>
                </a:pPr>
                <a:endParaRPr lang="es-ES_tradnl">
                  <a:solidFill>
                    <a:schemeClr val="accent6">
                      <a:lumMod val="50000"/>
                    </a:schemeClr>
                  </a:solidFill>
                  <a:latin typeface="Arial Narrow" charset="0"/>
                  <a:ea typeface="ＭＳ Ｐゴシック" charset="0"/>
                </a:endParaRPr>
              </a:p>
            </p:txBody>
          </p:sp>
          <p:sp>
            <p:nvSpPr>
              <p:cNvPr id="49183" name="Text Box 31"/>
              <p:cNvSpPr txBox="1">
                <a:spLocks noChangeArrowheads="1"/>
              </p:cNvSpPr>
              <p:nvPr/>
            </p:nvSpPr>
            <p:spPr bwMode="auto">
              <a:xfrm>
                <a:off x="2511" y="435"/>
                <a:ext cx="997" cy="532"/>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eaLnBrk="0" hangingPunct="0">
                  <a:defRPr sz="2400" b="1">
                    <a:solidFill>
                      <a:schemeClr val="tx1"/>
                    </a:solidFill>
                    <a:latin typeface="Arial Narrow" pitchFamily="34" charset="0"/>
                    <a:ea typeface="ＭＳ Ｐゴシック" pitchFamily="34" charset="-128"/>
                  </a:defRPr>
                </a:lvl1pPr>
                <a:lvl2pPr marL="742950" indent="-285750" eaLnBrk="0" hangingPunct="0">
                  <a:defRPr sz="2400" b="1">
                    <a:solidFill>
                      <a:schemeClr val="tx1"/>
                    </a:solidFill>
                    <a:latin typeface="Arial Narrow" pitchFamily="34" charset="0"/>
                    <a:ea typeface="ＭＳ Ｐゴシック" pitchFamily="34" charset="-128"/>
                  </a:defRPr>
                </a:lvl2pPr>
                <a:lvl3pPr marL="1143000" indent="-228600" eaLnBrk="0" hangingPunct="0">
                  <a:defRPr sz="2400" b="1">
                    <a:solidFill>
                      <a:schemeClr val="tx1"/>
                    </a:solidFill>
                    <a:latin typeface="Arial Narrow" pitchFamily="34" charset="0"/>
                    <a:ea typeface="ＭＳ Ｐゴシック" pitchFamily="34" charset="-128"/>
                  </a:defRPr>
                </a:lvl3pPr>
                <a:lvl4pPr marL="1600200" indent="-228600" eaLnBrk="0" hangingPunct="0">
                  <a:defRPr sz="2400" b="1">
                    <a:solidFill>
                      <a:schemeClr val="tx1"/>
                    </a:solidFill>
                    <a:latin typeface="Arial Narrow" pitchFamily="34" charset="0"/>
                    <a:ea typeface="ＭＳ Ｐゴシック" pitchFamily="34" charset="-128"/>
                  </a:defRPr>
                </a:lvl4pPr>
                <a:lvl5pPr marL="2057400" indent="-228600" eaLnBrk="0" hangingPunct="0">
                  <a:defRPr sz="24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9pPr>
              </a:lstStyle>
              <a:p>
                <a:pPr eaLnBrk="1" hangingPunct="1">
                  <a:lnSpc>
                    <a:spcPct val="90000"/>
                  </a:lnSpc>
                  <a:defRPr/>
                </a:pPr>
                <a:r>
                  <a:rPr lang="es-ES_tradnl" altLang="es-CL" sz="1800" smtClean="0">
                    <a:solidFill>
                      <a:schemeClr val="accent6">
                        <a:lumMod val="50000"/>
                      </a:schemeClr>
                    </a:solidFill>
                  </a:rPr>
                  <a:t>    MOTOR  DE</a:t>
                </a:r>
                <a:br>
                  <a:rPr lang="es-ES_tradnl" altLang="es-CL" sz="1800" smtClean="0">
                    <a:solidFill>
                      <a:schemeClr val="accent6">
                        <a:lumMod val="50000"/>
                      </a:schemeClr>
                    </a:solidFill>
                  </a:rPr>
                </a:br>
                <a:r>
                  <a:rPr lang="es-ES_tradnl" altLang="es-CL" sz="1800" smtClean="0">
                    <a:solidFill>
                      <a:schemeClr val="accent6">
                        <a:lumMod val="50000"/>
                      </a:schemeClr>
                    </a:solidFill>
                  </a:rPr>
                  <a:t>  COMBUSTIÓN</a:t>
                </a:r>
                <a:br>
                  <a:rPr lang="es-ES_tradnl" altLang="es-CL" sz="1800" smtClean="0">
                    <a:solidFill>
                      <a:schemeClr val="accent6">
                        <a:lumMod val="50000"/>
                      </a:schemeClr>
                    </a:solidFill>
                  </a:rPr>
                </a:br>
                <a:r>
                  <a:rPr lang="es-ES_tradnl" altLang="es-CL" sz="1800" smtClean="0">
                    <a:solidFill>
                      <a:schemeClr val="accent6">
                        <a:lumMod val="50000"/>
                      </a:schemeClr>
                    </a:solidFill>
                  </a:rPr>
                  <a:t>INTERNA</a:t>
                </a:r>
                <a:endParaRPr lang="es-ES" altLang="es-CL" sz="1800" smtClean="0">
                  <a:solidFill>
                    <a:schemeClr val="accent6">
                      <a:lumMod val="50000"/>
                    </a:schemeClr>
                  </a:solidFill>
                </a:endParaRPr>
              </a:p>
            </p:txBody>
          </p:sp>
          <p:sp>
            <p:nvSpPr>
              <p:cNvPr id="49185" name="Text Box 33"/>
              <p:cNvSpPr txBox="1">
                <a:spLocks noChangeArrowheads="1"/>
              </p:cNvSpPr>
              <p:nvPr/>
            </p:nvSpPr>
            <p:spPr bwMode="auto">
              <a:xfrm>
                <a:off x="1347" y="1969"/>
                <a:ext cx="1202" cy="375"/>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nSpc>
                    <a:spcPct val="90000"/>
                  </a:lnSpc>
                  <a:defRPr/>
                </a:pPr>
                <a:r>
                  <a:rPr lang="es-ES_tradnl" sz="1800">
                    <a:solidFill>
                      <a:schemeClr val="accent6">
                        <a:lumMod val="50000"/>
                      </a:schemeClr>
                    </a:solidFill>
                    <a:latin typeface="Arial Narrow" charset="0"/>
                    <a:ea typeface="ＭＳ Ｐゴシック" charset="0"/>
                  </a:rPr>
                  <a:t>REDES UBICUAS</a:t>
                </a:r>
                <a:br>
                  <a:rPr lang="es-ES_tradnl" sz="1800">
                    <a:solidFill>
                      <a:schemeClr val="accent6">
                        <a:lumMod val="50000"/>
                      </a:schemeClr>
                    </a:solidFill>
                    <a:latin typeface="Arial Narrow" charset="0"/>
                    <a:ea typeface="ＭＳ Ｐゴシック" charset="0"/>
                  </a:rPr>
                </a:br>
                <a:r>
                  <a:rPr lang="es-ES_tradnl" sz="1800">
                    <a:solidFill>
                      <a:schemeClr val="accent6">
                        <a:lumMod val="50000"/>
                      </a:schemeClr>
                    </a:solidFill>
                    <a:latin typeface="Arial Narrow" charset="0"/>
                    <a:ea typeface="ＭＳ Ｐゴシック" charset="0"/>
                  </a:rPr>
                  <a:t>DE ELECTRICIDAD</a:t>
                </a:r>
                <a:endParaRPr lang="es-ES" sz="1800">
                  <a:solidFill>
                    <a:schemeClr val="accent6">
                      <a:lumMod val="50000"/>
                    </a:schemeClr>
                  </a:solidFill>
                  <a:latin typeface="Arial Narrow" charset="0"/>
                  <a:ea typeface="ＭＳ Ｐゴシック" charset="0"/>
                </a:endParaRPr>
              </a:p>
            </p:txBody>
          </p:sp>
          <p:sp>
            <p:nvSpPr>
              <p:cNvPr id="49193" name="Oval 41"/>
              <p:cNvSpPr>
                <a:spLocks noChangeArrowheads="1"/>
              </p:cNvSpPr>
              <p:nvPr/>
            </p:nvSpPr>
            <p:spPr bwMode="auto">
              <a:xfrm>
                <a:off x="2031" y="1272"/>
                <a:ext cx="683" cy="641"/>
              </a:xfrm>
              <a:prstGeom prst="ellipse">
                <a:avLst/>
              </a:prstGeom>
              <a:gradFill rotWithShape="0">
                <a:gsLst>
                  <a:gs pos="0">
                    <a:schemeClr val="bg1"/>
                  </a:gs>
                  <a:gs pos="100000">
                    <a:srgbClr val="6A6ADA"/>
                  </a:gs>
                </a:gsLst>
                <a:lin ang="27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46662" dir="2115817" algn="ctr" rotWithShape="0">
                        <a:srgbClr val="985A00">
                          <a:alpha val="50000"/>
                        </a:srgbClr>
                      </a:outerShdw>
                    </a:effectLst>
                  </a14:hiddenEffects>
                </a:ext>
              </a:extLst>
            </p:spPr>
            <p:txBody>
              <a:bodyPr rot="10800000" vert="eaVert" wrap="none" anchor="ctr"/>
              <a:lstStyle/>
              <a:p>
                <a:pPr>
                  <a:defRPr/>
                </a:pPr>
                <a:endParaRPr lang="es-ES_tradnl">
                  <a:solidFill>
                    <a:schemeClr val="accent6">
                      <a:lumMod val="50000"/>
                    </a:schemeClr>
                  </a:solidFill>
                  <a:latin typeface="Arial Narrow" charset="0"/>
                  <a:ea typeface="ＭＳ Ｐゴシック" charset="0"/>
                </a:endParaRPr>
              </a:p>
            </p:txBody>
          </p:sp>
          <p:sp>
            <p:nvSpPr>
              <p:cNvPr id="49184" name="Text Box 32"/>
              <p:cNvSpPr txBox="1">
                <a:spLocks noChangeArrowheads="1"/>
              </p:cNvSpPr>
              <p:nvPr/>
            </p:nvSpPr>
            <p:spPr bwMode="auto">
              <a:xfrm>
                <a:off x="2367" y="1513"/>
                <a:ext cx="944" cy="375"/>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nSpc>
                    <a:spcPct val="90000"/>
                  </a:lnSpc>
                  <a:defRPr/>
                </a:pPr>
                <a:r>
                  <a:rPr lang="es-ES_tradnl" sz="1800">
                    <a:solidFill>
                      <a:schemeClr val="accent6">
                        <a:lumMod val="50000"/>
                      </a:schemeClr>
                    </a:solidFill>
                    <a:latin typeface="Arial Narrow" charset="0"/>
                    <a:ea typeface="ＭＳ Ｐゴシック" charset="0"/>
                  </a:rPr>
                  <a:t>    REDES DE</a:t>
                </a:r>
                <a:br>
                  <a:rPr lang="es-ES_tradnl" sz="1800">
                    <a:solidFill>
                      <a:schemeClr val="accent6">
                        <a:lumMod val="50000"/>
                      </a:schemeClr>
                    </a:solidFill>
                    <a:latin typeface="Arial Narrow" charset="0"/>
                    <a:ea typeface="ＭＳ Ｐゴシック" charset="0"/>
                  </a:rPr>
                </a:br>
                <a:r>
                  <a:rPr lang="es-ES_tradnl" sz="1800">
                    <a:solidFill>
                      <a:schemeClr val="accent6">
                        <a:lumMod val="50000"/>
                      </a:schemeClr>
                    </a:solidFill>
                    <a:latin typeface="Arial Narrow" charset="0"/>
                    <a:ea typeface="ＭＳ Ｐゴシック" charset="0"/>
                  </a:rPr>
                  <a:t>CARRETERAS</a:t>
                </a:r>
                <a:endParaRPr lang="es-ES" sz="1800">
                  <a:solidFill>
                    <a:schemeClr val="accent6">
                      <a:lumMod val="50000"/>
                    </a:schemeClr>
                  </a:solidFill>
                  <a:latin typeface="Arial Narrow" charset="0"/>
                  <a:ea typeface="ＭＳ Ｐゴシック" charset="0"/>
                </a:endParaRPr>
              </a:p>
            </p:txBody>
          </p:sp>
          <p:sp>
            <p:nvSpPr>
              <p:cNvPr id="49195" name="Oval 43"/>
              <p:cNvSpPr>
                <a:spLocks noChangeArrowheads="1"/>
              </p:cNvSpPr>
              <p:nvPr/>
            </p:nvSpPr>
            <p:spPr bwMode="auto">
              <a:xfrm>
                <a:off x="339" y="2376"/>
                <a:ext cx="683" cy="641"/>
              </a:xfrm>
              <a:prstGeom prst="ellipse">
                <a:avLst/>
              </a:prstGeom>
              <a:gradFill rotWithShape="0">
                <a:gsLst>
                  <a:gs pos="0">
                    <a:schemeClr val="bg1"/>
                  </a:gs>
                  <a:gs pos="100000">
                    <a:srgbClr val="6A6ADA"/>
                  </a:gs>
                </a:gsLst>
                <a:lin ang="27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46662" dir="2115817" algn="ctr" rotWithShape="0">
                        <a:srgbClr val="985A00">
                          <a:alpha val="50000"/>
                        </a:srgbClr>
                      </a:outerShdw>
                    </a:effectLst>
                  </a14:hiddenEffects>
                </a:ext>
              </a:extLst>
            </p:spPr>
            <p:txBody>
              <a:bodyPr rot="10800000" vert="eaVert" wrap="none" anchor="ctr"/>
              <a:lstStyle/>
              <a:p>
                <a:pPr>
                  <a:defRPr/>
                </a:pPr>
                <a:endParaRPr lang="es-ES_tradnl">
                  <a:solidFill>
                    <a:schemeClr val="accent6">
                      <a:lumMod val="50000"/>
                    </a:schemeClr>
                  </a:solidFill>
                  <a:latin typeface="Arial Narrow" charset="0"/>
                  <a:ea typeface="ＭＳ Ｐゴシック" charset="0"/>
                </a:endParaRPr>
              </a:p>
            </p:txBody>
          </p:sp>
        </p:grpSp>
        <p:sp>
          <p:nvSpPr>
            <p:cNvPr id="49186" name="Text Box 34"/>
            <p:cNvSpPr txBox="1">
              <a:spLocks noChangeArrowheads="1"/>
            </p:cNvSpPr>
            <p:nvPr/>
          </p:nvSpPr>
          <p:spPr bwMode="auto">
            <a:xfrm>
              <a:off x="651" y="2725"/>
              <a:ext cx="1045" cy="233"/>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defRPr/>
              </a:pPr>
              <a:r>
                <a:rPr lang="es-ES_tradnl" sz="1800">
                  <a:solidFill>
                    <a:schemeClr val="accent6">
                      <a:lumMod val="50000"/>
                    </a:schemeClr>
                  </a:solidFill>
                  <a:latin typeface="Arial Narrow" charset="0"/>
                  <a:ea typeface="ＭＳ Ｐゴシック" charset="0"/>
                </a:rPr>
                <a:t>PETROQUIMICA</a:t>
              </a:r>
              <a:endParaRPr lang="es-ES" sz="1800">
                <a:solidFill>
                  <a:schemeClr val="accent6">
                    <a:lumMod val="50000"/>
                  </a:schemeClr>
                </a:solidFill>
                <a:latin typeface="Arial Narrow" charset="0"/>
                <a:ea typeface="ＭＳ Ｐゴシック" charset="0"/>
              </a:endParaRPr>
            </a:p>
          </p:txBody>
        </p:sp>
      </p:grpSp>
    </p:spTree>
    <p:extLst>
      <p:ext uri="{BB962C8B-B14F-4D97-AF65-F5344CB8AC3E}">
        <p14:creationId xmlns:p14="http://schemas.microsoft.com/office/powerpoint/2010/main" xmlns="" val="2930394747"/>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49197"/>
                                        </p:tgtEl>
                                        <p:attrNameLst>
                                          <p:attrName>style.visibility</p:attrName>
                                        </p:attrNameLst>
                                      </p:cBhvr>
                                      <p:to>
                                        <p:strVal val="visible"/>
                                      </p:to>
                                    </p:set>
                                    <p:anim calcmode="lin" valueType="num">
                                      <p:cBhvr additive="base">
                                        <p:cTn id="7" dur="500" fill="hold"/>
                                        <p:tgtEl>
                                          <p:spTgt spid="49197"/>
                                        </p:tgtEl>
                                        <p:attrNameLst>
                                          <p:attrName>ppt_x</p:attrName>
                                        </p:attrNameLst>
                                      </p:cBhvr>
                                      <p:tavLst>
                                        <p:tav tm="0">
                                          <p:val>
                                            <p:strVal val="0-#ppt_w/2"/>
                                          </p:val>
                                        </p:tav>
                                        <p:tav tm="100000">
                                          <p:val>
                                            <p:strVal val="#ppt_x"/>
                                          </p:val>
                                        </p:tav>
                                      </p:tavLst>
                                    </p:anim>
                                    <p:anim calcmode="lin" valueType="num">
                                      <p:cBhvr additive="base">
                                        <p:cTn id="8" dur="500" fill="hold"/>
                                        <p:tgtEl>
                                          <p:spTgt spid="4919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nodeType="clickEffect">
                                  <p:stCondLst>
                                    <p:cond delay="0"/>
                                  </p:stCondLst>
                                  <p:childTnLst>
                                    <p:set>
                                      <p:cBhvr>
                                        <p:cTn id="12" dur="1" fill="hold">
                                          <p:stCondLst>
                                            <p:cond delay="0"/>
                                          </p:stCondLst>
                                        </p:cTn>
                                        <p:tgtEl>
                                          <p:spTgt spid="49198"/>
                                        </p:tgtEl>
                                        <p:attrNameLst>
                                          <p:attrName>style.visibility</p:attrName>
                                        </p:attrNameLst>
                                      </p:cBhvr>
                                      <p:to>
                                        <p:strVal val="visible"/>
                                      </p:to>
                                    </p:set>
                                    <p:anim calcmode="lin" valueType="num">
                                      <p:cBhvr additive="base">
                                        <p:cTn id="13" dur="500" fill="hold"/>
                                        <p:tgtEl>
                                          <p:spTgt spid="49198"/>
                                        </p:tgtEl>
                                        <p:attrNameLst>
                                          <p:attrName>ppt_x</p:attrName>
                                        </p:attrNameLst>
                                      </p:cBhvr>
                                      <p:tavLst>
                                        <p:tav tm="0">
                                          <p:val>
                                            <p:strVal val="0-#ppt_w/2"/>
                                          </p:val>
                                        </p:tav>
                                        <p:tav tm="100000">
                                          <p:val>
                                            <p:strVal val="#ppt_x"/>
                                          </p:val>
                                        </p:tav>
                                      </p:tavLst>
                                    </p:anim>
                                    <p:anim calcmode="lin" valueType="num">
                                      <p:cBhvr additive="base">
                                        <p:cTn id="14" dur="500" fill="hold"/>
                                        <p:tgtEl>
                                          <p:spTgt spid="49198"/>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nodeType="clickEffect">
                                  <p:stCondLst>
                                    <p:cond delay="0"/>
                                  </p:stCondLst>
                                  <p:childTnLst>
                                    <p:set>
                                      <p:cBhvr>
                                        <p:cTn id="18" dur="1" fill="hold">
                                          <p:stCondLst>
                                            <p:cond delay="0"/>
                                          </p:stCondLst>
                                        </p:cTn>
                                        <p:tgtEl>
                                          <p:spTgt spid="49200"/>
                                        </p:tgtEl>
                                        <p:attrNameLst>
                                          <p:attrName>style.visibility</p:attrName>
                                        </p:attrNameLst>
                                      </p:cBhvr>
                                      <p:to>
                                        <p:strVal val="visible"/>
                                      </p:to>
                                    </p:set>
                                    <p:animEffect transition="in" filter="strips(downLeft)">
                                      <p:cBhvr>
                                        <p:cTn id="19" dur="500"/>
                                        <p:tgtEl>
                                          <p:spTgt spid="4920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nodeType="clickEffect">
                                  <p:stCondLst>
                                    <p:cond delay="0"/>
                                  </p:stCondLst>
                                  <p:childTnLst>
                                    <p:set>
                                      <p:cBhvr>
                                        <p:cTn id="23" dur="1" fill="hold">
                                          <p:stCondLst>
                                            <p:cond delay="0"/>
                                          </p:stCondLst>
                                        </p:cTn>
                                        <p:tgtEl>
                                          <p:spTgt spid="49204"/>
                                        </p:tgtEl>
                                        <p:attrNameLst>
                                          <p:attrName>style.visibility</p:attrName>
                                        </p:attrNameLst>
                                      </p:cBhvr>
                                      <p:to>
                                        <p:strVal val="visible"/>
                                      </p:to>
                                    </p:set>
                                    <p:animEffect transition="in" filter="wipe(up)">
                                      <p:cBhvr>
                                        <p:cTn id="24" dur="500"/>
                                        <p:tgtEl>
                                          <p:spTgt spid="49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1556792"/>
            <a:ext cx="8568952" cy="18097262"/>
          </a:xfrm>
          <a:prstGeom prst="rect">
            <a:avLst/>
          </a:prstGeom>
          <a:noFill/>
        </p:spPr>
        <p:txBody>
          <a:bodyPr wrap="square" rtlCol="0">
            <a:spAutoFit/>
          </a:bodyPr>
          <a:lstStyle/>
          <a:p>
            <a:r>
              <a:rPr lang="es-ES" dirty="0" smtClean="0"/>
              <a:t>Mucho cambiamos en 200 años. ¿Cuán­to lo hicimos en los últimos cien? Una centuria atrás, uno de cada tres niños moría antes de cumplir un año. La expectativa de vida promedio era alcanzar los 30 años. La asistencia en salud era precaria. No existían los antibióticos, los hospitales eran escasos y exclusivos y los hijos nacían en las casas. Sólo entre 1906 y 1910 mu­rie­ron 300 mil niños, el 10 por ciento de la población total chilena.</a:t>
            </a:r>
            <a:br>
              <a:rPr lang="es-ES" dirty="0" smtClean="0"/>
            </a:br>
            <a:r>
              <a:rPr lang="es-ES" dirty="0" smtClean="0"/>
              <a:t>De infraestructura ni hablar. No existían caminos. Las ciudades eran pocas, chicas y caras. Buena parte de los chilenos vivía y moría en el campo en el que nació. La pobreza existía pero nadie hablaba de ella porque no era tema. Tener ropa en un clóset era cosa de ricos y contrastaba con la realidad de miles de chilenos que no tenían ni siquiera zapatos. En el campo los niños crecían ayudando a los padres y los inquilinos trabajaban en las tareas que ordenaba el patrón. </a:t>
            </a:r>
            <a:br>
              <a:rPr lang="es-ES" dirty="0" smtClean="0"/>
            </a:br>
            <a:r>
              <a:rPr lang="es-ES" dirty="0" smtClean="0"/>
              <a:t>En Santiago y a pocas cuadras del centro también gobernaba la pobreza. Nadie recogía la basura, no había alcantarillado y las aguas servidas corrían libremente por las acequias. El olor en las precarias calles no se podía soportar.</a:t>
            </a:r>
            <a:br>
              <a:rPr lang="es-ES" dirty="0" smtClean="0"/>
            </a:br>
            <a:r>
              <a:rPr lang="es-ES" dirty="0" smtClean="0"/>
              <a:t>El alcoholismo imperaba en muchos lugares. Unos pocos tomaban vinos de una calidad extraordinaria. La gran mayoría restante se ahogaba sin embargo bebiendo </a:t>
            </a:r>
            <a:r>
              <a:rPr lang="es-ES" dirty="0" err="1" smtClean="0"/>
              <a:t>litreado</a:t>
            </a:r>
            <a:r>
              <a:rPr lang="es-ES" dirty="0" smtClean="0"/>
              <a:t>, un mosto que se vendía a granel y hecho en base a uva nacional de calidad dudosa.</a:t>
            </a:r>
            <a:br>
              <a:rPr lang="es-ES" dirty="0" smtClean="0"/>
            </a:br>
            <a:r>
              <a:rPr lang="es-ES" dirty="0" smtClean="0"/>
              <a:t>La educación estaba reservada para un puñado. Ir al colegio era un lujo y la gran mayoría del país no sabía leer ni escribir. Los que podían acceder a la universidad se contaban por un par de decenas y en sus pupitres sólo había hombres. Las mujeres eran dueñas de casa y amantes esposas. Nunca más que eso y a veces menos, incluso. No votaban y no tenían ni siquiera derecho a opinión en la mesa.</a:t>
            </a:r>
            <a:br>
              <a:rPr lang="es-ES" dirty="0" smtClean="0"/>
            </a:br>
            <a:r>
              <a:rPr lang="es-ES" dirty="0" smtClean="0"/>
              <a:t>Apenas sabíamos de elecciones. Al Presidente Germán Riesco lo eligieron en una votación donde participó menos del 1 por ciento de la población. Nuestro régimen era parla­- </a:t>
            </a:r>
            <a:r>
              <a:rPr lang="es-ES" dirty="0" err="1" smtClean="0"/>
              <a:t>mentario</a:t>
            </a:r>
            <a:r>
              <a:rPr lang="es-ES" dirty="0" smtClean="0"/>
              <a:t>. Mandaban los diputados y senadores. El Presidente: decorativo. </a:t>
            </a:r>
            <a:br>
              <a:rPr lang="es-ES" dirty="0" smtClean="0"/>
            </a:br>
            <a:r>
              <a:rPr lang="es-ES" dirty="0" smtClean="0"/>
              <a:t>Casi no teníamos industrias y muy poca capacidad empresarial. La rique­za estaba en el norte. No provenía del cobre sino del salitre. Iquique era la ciudad más próspera de Chile. La Pam­pa tenía lo que el resto de Chile no conocía: teatros, tiendas, cantinas, pis­cinas y colegios. Por esos lados sobraba el dinero, la entretención y el trabajo. El 80% del PIB del país provenía de 150 oficinas salitreras. En nuestro desierto florecía la plata. Pero la riqueza la acumulaban unos pocos –incluso menos familias que ahora- y además concentraban poder político. </a:t>
            </a:r>
            <a:br>
              <a:rPr lang="es-ES" dirty="0" smtClean="0"/>
            </a:br>
            <a:r>
              <a:rPr lang="es-ES" dirty="0" smtClean="0"/>
              <a:t>Los millonarios viajaban a Europa y se quedaran allá por años. Sus niños crecían y se educaban en el viejo continente. Si no, eran puestos al cuidado de institutrices francesas. Era signo de estatus tener sirvientes. Mientras más empleados en la casa, mejor se reflejaba el nivel socioeconómico. El resto sobrevivía como podía. Dormían hacinados en pequeños espacios. Eran comunes las “piezas redondas”, donde no había ventilación ni ventanas.</a:t>
            </a:r>
            <a:br>
              <a:rPr lang="es-ES" dirty="0" smtClean="0"/>
            </a:br>
            <a:r>
              <a:rPr lang="es-ES" dirty="0" smtClean="0"/>
              <a:t>Éramos católicos porque el Estado también lo era. No existía la palabra divorcio pero las amantes eran tan comunes como el doble estándar. </a:t>
            </a:r>
            <a:br>
              <a:rPr lang="es-ES" dirty="0" smtClean="0"/>
            </a:br>
            <a:r>
              <a:rPr lang="es-ES" dirty="0" smtClean="0"/>
              <a:t>Lloramos la muerte de Pedro Montt y Elías Fernández, dos Presidentes que fallecieron en menos de un mes y justo para el centenario, pero celebramos igual. Festejamos presenciando el primer vuelo en cielo chileno.</a:t>
            </a:r>
            <a:br>
              <a:rPr lang="es-ES" dirty="0" smtClean="0"/>
            </a:br>
            <a:r>
              <a:rPr lang="es-ES" dirty="0" smtClean="0"/>
              <a:t>Inauguramos el asfalto en las calles, el sistema del alumbrado eléctrico, el ferrocarril trasandino que nos conectaba con Buenos aires y desde ahí a Europa, el Museo de Bellas Artes, el Parque Forestal, la </a:t>
            </a:r>
            <a:r>
              <a:rPr lang="es-ES" dirty="0" err="1" smtClean="0"/>
              <a:t>multitienda</a:t>
            </a:r>
            <a:r>
              <a:rPr lang="es-ES" dirty="0" smtClean="0"/>
              <a:t> </a:t>
            </a:r>
            <a:r>
              <a:rPr lang="es-ES" dirty="0" err="1" smtClean="0"/>
              <a:t>Gath</a:t>
            </a:r>
            <a:r>
              <a:rPr lang="es-ES" dirty="0" smtClean="0"/>
              <a:t> &amp; Chaves y la Plaza Italia que marcaba el límite de la ciudad como para algunos parece hacerlo hasta el día de hoy. </a:t>
            </a:r>
            <a:br>
              <a:rPr lang="es-ES" dirty="0" smtClean="0"/>
            </a:br>
            <a:r>
              <a:rPr lang="es-ES" dirty="0" smtClean="0"/>
              <a:t>Éramos pobres pero viviendo años de gran prosperidad. La riqueza se acumulaba pero en manos de unos cuantos y los pocos que se atrevían a levantar la voz acusaban la entrega del país a intereses extranjeros. Teníamos mucho para celebrar pero una enorme desigualdad social que impedía que nos sintiéramos orgullosos.</a:t>
            </a:r>
            <a:br>
              <a:rPr lang="es-ES" dirty="0" smtClean="0"/>
            </a:br>
            <a:r>
              <a:rPr lang="es-ES" dirty="0" smtClean="0"/>
              <a:t>Así éramos hace 100 años. ¿Cuánto hemos cambiado?</a:t>
            </a:r>
            <a:endParaRPr lang="es-ES"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Text Box 5"/>
          <p:cNvSpPr txBox="1">
            <a:spLocks noChangeArrowheads="1"/>
          </p:cNvSpPr>
          <p:nvPr/>
        </p:nvSpPr>
        <p:spPr bwMode="auto">
          <a:xfrm>
            <a:off x="4324350" y="76200"/>
            <a:ext cx="4857750" cy="5794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defRPr sz="2400" b="1">
                <a:solidFill>
                  <a:schemeClr val="tx1"/>
                </a:solidFill>
                <a:latin typeface="Arial Narrow" pitchFamily="34" charset="0"/>
                <a:ea typeface="ＭＳ Ｐゴシック" pitchFamily="34" charset="-128"/>
              </a:defRPr>
            </a:lvl1pPr>
            <a:lvl2pPr marL="742950" indent="-285750" eaLnBrk="0" hangingPunct="0">
              <a:defRPr sz="2400" b="1">
                <a:solidFill>
                  <a:schemeClr val="tx1"/>
                </a:solidFill>
                <a:latin typeface="Arial Narrow" pitchFamily="34" charset="0"/>
                <a:ea typeface="ＭＳ Ｐゴシック" pitchFamily="34" charset="-128"/>
              </a:defRPr>
            </a:lvl2pPr>
            <a:lvl3pPr marL="1143000" indent="-228600" eaLnBrk="0" hangingPunct="0">
              <a:defRPr sz="2400" b="1">
                <a:solidFill>
                  <a:schemeClr val="tx1"/>
                </a:solidFill>
                <a:latin typeface="Arial Narrow" pitchFamily="34" charset="0"/>
                <a:ea typeface="ＭＳ Ｐゴシック" pitchFamily="34" charset="-128"/>
              </a:defRPr>
            </a:lvl3pPr>
            <a:lvl4pPr marL="1600200" indent="-228600" eaLnBrk="0" hangingPunct="0">
              <a:defRPr sz="2400" b="1">
                <a:solidFill>
                  <a:schemeClr val="tx1"/>
                </a:solidFill>
                <a:latin typeface="Arial Narrow" pitchFamily="34" charset="0"/>
                <a:ea typeface="ＭＳ Ｐゴシック" pitchFamily="34" charset="-128"/>
              </a:defRPr>
            </a:lvl4pPr>
            <a:lvl5pPr marL="2057400" indent="-228600" eaLnBrk="0" hangingPunct="0">
              <a:defRPr sz="24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9pPr>
          </a:lstStyle>
          <a:p>
            <a:pPr eaLnBrk="1" hangingPunct="1">
              <a:defRPr/>
            </a:pPr>
            <a:r>
              <a:rPr lang="en-US" altLang="es-CL" sz="3200" dirty="0" smtClean="0">
                <a:solidFill>
                  <a:schemeClr val="tx2"/>
                </a:solidFill>
              </a:rPr>
              <a:t>LO QUE NO EXISTÍA EN 1970</a:t>
            </a:r>
          </a:p>
        </p:txBody>
      </p:sp>
      <p:grpSp>
        <p:nvGrpSpPr>
          <p:cNvPr id="64550" name="Group 38"/>
          <p:cNvGrpSpPr>
            <a:grpSpLocks/>
          </p:cNvGrpSpPr>
          <p:nvPr/>
        </p:nvGrpSpPr>
        <p:grpSpPr bwMode="auto">
          <a:xfrm>
            <a:off x="2112963" y="1087438"/>
            <a:ext cx="6789737" cy="4965700"/>
            <a:chOff x="1331" y="594"/>
            <a:chExt cx="4277" cy="3345"/>
          </a:xfrm>
        </p:grpSpPr>
        <p:sp>
          <p:nvSpPr>
            <p:cNvPr id="64519" name="Rectangle 7"/>
            <p:cNvSpPr>
              <a:spLocks noChangeArrowheads="1"/>
            </p:cNvSpPr>
            <p:nvPr/>
          </p:nvSpPr>
          <p:spPr bwMode="auto">
            <a:xfrm>
              <a:off x="3773" y="1308"/>
              <a:ext cx="1835" cy="250"/>
            </a:xfrm>
            <a:prstGeom prst="rect">
              <a:avLst/>
            </a:prstGeom>
            <a:noFill/>
            <a:ln>
              <a:noFill/>
            </a:ln>
            <a:effectLst>
              <a:outerShdw blurRad="63500" dist="29783" dir="1514402" algn="ctr" rotWithShape="0">
                <a:srgbClr val="AC56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defRPr/>
              </a:pPr>
              <a:r>
                <a:rPr lang="en-US" sz="2000" dirty="0">
                  <a:solidFill>
                    <a:schemeClr val="tx2"/>
                  </a:solidFill>
                  <a:latin typeface="Arial Narrow" charset="0"/>
                  <a:ea typeface="ＭＳ Ｐゴシック" charset="0"/>
                </a:rPr>
                <a:t>Computadoras </a:t>
              </a:r>
              <a:r>
                <a:rPr lang="en-US" sz="2000" dirty="0" err="1">
                  <a:solidFill>
                    <a:schemeClr val="tx2"/>
                  </a:solidFill>
                  <a:latin typeface="Arial Narrow" charset="0"/>
                  <a:ea typeface="ＭＳ Ｐゴシック" charset="0"/>
                </a:rPr>
                <a:t>personales</a:t>
              </a:r>
              <a:endParaRPr lang="es-ES" sz="2000" dirty="0">
                <a:solidFill>
                  <a:schemeClr val="tx2"/>
                </a:solidFill>
                <a:latin typeface="Arial Narrow" charset="0"/>
                <a:ea typeface="ＭＳ Ｐゴシック" charset="0"/>
              </a:endParaRPr>
            </a:p>
          </p:txBody>
        </p:sp>
        <p:sp>
          <p:nvSpPr>
            <p:cNvPr id="64520" name="Rectangle 8"/>
            <p:cNvSpPr>
              <a:spLocks noChangeArrowheads="1"/>
            </p:cNvSpPr>
            <p:nvPr/>
          </p:nvSpPr>
          <p:spPr bwMode="auto">
            <a:xfrm>
              <a:off x="3892" y="1070"/>
              <a:ext cx="1374" cy="250"/>
            </a:xfrm>
            <a:prstGeom prst="rect">
              <a:avLst/>
            </a:prstGeom>
            <a:noFill/>
            <a:ln>
              <a:noFill/>
            </a:ln>
            <a:effectLst>
              <a:outerShdw blurRad="63500" dist="29783" dir="1514402" algn="ctr" rotWithShape="0">
                <a:srgbClr val="AC56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eaLnBrk="0" hangingPunct="0">
                <a:defRPr sz="2400" b="1">
                  <a:solidFill>
                    <a:schemeClr val="tx1"/>
                  </a:solidFill>
                  <a:latin typeface="Arial Narrow" pitchFamily="34" charset="0"/>
                  <a:ea typeface="ＭＳ Ｐゴシック" pitchFamily="34" charset="-128"/>
                </a:defRPr>
              </a:lvl1pPr>
              <a:lvl2pPr marL="742950" indent="-285750" eaLnBrk="0" hangingPunct="0">
                <a:defRPr sz="2400" b="1">
                  <a:solidFill>
                    <a:schemeClr val="tx1"/>
                  </a:solidFill>
                  <a:latin typeface="Arial Narrow" pitchFamily="34" charset="0"/>
                  <a:ea typeface="ＭＳ Ｐゴシック" pitchFamily="34" charset="-128"/>
                </a:defRPr>
              </a:lvl2pPr>
              <a:lvl3pPr marL="1143000" indent="-228600" eaLnBrk="0" hangingPunct="0">
                <a:defRPr sz="2400" b="1">
                  <a:solidFill>
                    <a:schemeClr val="tx1"/>
                  </a:solidFill>
                  <a:latin typeface="Arial Narrow" pitchFamily="34" charset="0"/>
                  <a:ea typeface="ＭＳ Ｐゴシック" pitchFamily="34" charset="-128"/>
                </a:defRPr>
              </a:lvl3pPr>
              <a:lvl4pPr marL="1600200" indent="-228600" eaLnBrk="0" hangingPunct="0">
                <a:defRPr sz="2400" b="1">
                  <a:solidFill>
                    <a:schemeClr val="tx1"/>
                  </a:solidFill>
                  <a:latin typeface="Arial Narrow" pitchFamily="34" charset="0"/>
                  <a:ea typeface="ＭＳ Ｐゴシック" pitchFamily="34" charset="-128"/>
                </a:defRPr>
              </a:lvl4pPr>
              <a:lvl5pPr marL="2057400" indent="-228600" eaLnBrk="0" hangingPunct="0">
                <a:defRPr sz="24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9pPr>
            </a:lstStyle>
            <a:p>
              <a:pPr eaLnBrk="1" hangingPunct="1">
                <a:defRPr/>
              </a:pPr>
              <a:r>
                <a:rPr lang="en-US" altLang="es-CL" sz="2000" smtClean="0">
                  <a:solidFill>
                    <a:schemeClr val="tx2"/>
                  </a:solidFill>
                </a:rPr>
                <a:t>Televisión por cable</a:t>
              </a:r>
              <a:endParaRPr lang="es-ES" altLang="es-CL" sz="2000" smtClean="0">
                <a:solidFill>
                  <a:schemeClr val="tx2"/>
                </a:solidFill>
              </a:endParaRPr>
            </a:p>
          </p:txBody>
        </p:sp>
        <p:sp>
          <p:nvSpPr>
            <p:cNvPr id="64521" name="Rectangle 9"/>
            <p:cNvSpPr>
              <a:spLocks noChangeArrowheads="1"/>
            </p:cNvSpPr>
            <p:nvPr/>
          </p:nvSpPr>
          <p:spPr bwMode="auto">
            <a:xfrm>
              <a:off x="1849" y="3450"/>
              <a:ext cx="1310" cy="252"/>
            </a:xfrm>
            <a:prstGeom prst="rect">
              <a:avLst/>
            </a:prstGeom>
            <a:noFill/>
            <a:ln>
              <a:noFill/>
            </a:ln>
            <a:effectLst>
              <a:outerShdw blurRad="63500" dist="29783" dir="1514402" algn="ctr" rotWithShape="0">
                <a:srgbClr val="AC56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defRPr/>
              </a:pPr>
              <a:r>
                <a:rPr lang="en-US" sz="2000">
                  <a:solidFill>
                    <a:schemeClr val="tx2"/>
                  </a:solidFill>
                  <a:latin typeface="Arial Narrow" charset="0"/>
                  <a:ea typeface="ＭＳ Ｐゴシック" charset="0"/>
                </a:rPr>
                <a:t>Fax y contestadoras</a:t>
              </a:r>
              <a:endParaRPr lang="es-ES" sz="2000">
                <a:solidFill>
                  <a:schemeClr val="tx2"/>
                </a:solidFill>
                <a:latin typeface="Arial Narrow" charset="0"/>
                <a:ea typeface="ＭＳ Ｐゴシック" charset="0"/>
              </a:endParaRPr>
            </a:p>
          </p:txBody>
        </p:sp>
        <p:sp>
          <p:nvSpPr>
            <p:cNvPr id="64522" name="Rectangle 10"/>
            <p:cNvSpPr>
              <a:spLocks noChangeArrowheads="1"/>
            </p:cNvSpPr>
            <p:nvPr/>
          </p:nvSpPr>
          <p:spPr bwMode="auto">
            <a:xfrm>
              <a:off x="3924" y="832"/>
              <a:ext cx="1516" cy="252"/>
            </a:xfrm>
            <a:prstGeom prst="rect">
              <a:avLst/>
            </a:prstGeom>
            <a:noFill/>
            <a:ln>
              <a:noFill/>
            </a:ln>
            <a:effectLst>
              <a:outerShdw blurRad="63500" dist="29783" dir="1514402" algn="ctr" rotWithShape="0">
                <a:srgbClr val="AC56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defRPr/>
              </a:pPr>
              <a:r>
                <a:rPr lang="en-US" sz="2000" dirty="0" err="1">
                  <a:solidFill>
                    <a:schemeClr val="tx2"/>
                  </a:solidFill>
                  <a:latin typeface="Arial Narrow" charset="0"/>
                  <a:ea typeface="ＭＳ Ｐゴシック" charset="0"/>
                </a:rPr>
                <a:t>Calculadoras</a:t>
              </a:r>
              <a:r>
                <a:rPr lang="en-US" sz="2000" dirty="0">
                  <a:solidFill>
                    <a:schemeClr val="tx2"/>
                  </a:solidFill>
                  <a:latin typeface="Arial Narrow" charset="0"/>
                  <a:ea typeface="ＭＳ Ｐゴシック" charset="0"/>
                </a:rPr>
                <a:t> de </a:t>
              </a:r>
              <a:r>
                <a:rPr lang="en-US" sz="2000" dirty="0" err="1">
                  <a:solidFill>
                    <a:schemeClr val="tx2"/>
                  </a:solidFill>
                  <a:latin typeface="Arial Narrow" charset="0"/>
                  <a:ea typeface="ＭＳ Ｐゴシック" charset="0"/>
                </a:rPr>
                <a:t>bolsillo</a:t>
              </a:r>
              <a:endParaRPr lang="es-ES" sz="2000" dirty="0">
                <a:solidFill>
                  <a:schemeClr val="tx2"/>
                </a:solidFill>
                <a:latin typeface="Arial Narrow" charset="0"/>
                <a:ea typeface="ＭＳ Ｐゴシック" charset="0"/>
              </a:endParaRPr>
            </a:p>
          </p:txBody>
        </p:sp>
        <p:sp>
          <p:nvSpPr>
            <p:cNvPr id="64523" name="Rectangle 11"/>
            <p:cNvSpPr>
              <a:spLocks noChangeArrowheads="1"/>
            </p:cNvSpPr>
            <p:nvPr/>
          </p:nvSpPr>
          <p:spPr bwMode="auto">
            <a:xfrm>
              <a:off x="1331" y="3687"/>
              <a:ext cx="1294" cy="252"/>
            </a:xfrm>
            <a:prstGeom prst="rect">
              <a:avLst/>
            </a:prstGeom>
            <a:noFill/>
            <a:ln>
              <a:noFill/>
            </a:ln>
            <a:effectLst>
              <a:outerShdw blurRad="63500" dist="29783" dir="1514402" algn="ctr" rotWithShape="0">
                <a:srgbClr val="AC56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eaLnBrk="0" hangingPunct="0">
                <a:defRPr sz="2400" b="1">
                  <a:solidFill>
                    <a:schemeClr val="tx1"/>
                  </a:solidFill>
                  <a:latin typeface="Arial Narrow" pitchFamily="34" charset="0"/>
                  <a:ea typeface="ＭＳ Ｐゴシック" pitchFamily="34" charset="-128"/>
                </a:defRPr>
              </a:lvl1pPr>
              <a:lvl2pPr marL="742950" indent="-285750" eaLnBrk="0" hangingPunct="0">
                <a:defRPr sz="2400" b="1">
                  <a:solidFill>
                    <a:schemeClr val="tx1"/>
                  </a:solidFill>
                  <a:latin typeface="Arial Narrow" pitchFamily="34" charset="0"/>
                  <a:ea typeface="ＭＳ Ｐゴシック" pitchFamily="34" charset="-128"/>
                </a:defRPr>
              </a:lvl2pPr>
              <a:lvl3pPr marL="1143000" indent="-228600" eaLnBrk="0" hangingPunct="0">
                <a:defRPr sz="2400" b="1">
                  <a:solidFill>
                    <a:schemeClr val="tx1"/>
                  </a:solidFill>
                  <a:latin typeface="Arial Narrow" pitchFamily="34" charset="0"/>
                  <a:ea typeface="ＭＳ Ｐゴシック" pitchFamily="34" charset="-128"/>
                </a:defRPr>
              </a:lvl3pPr>
              <a:lvl4pPr marL="1600200" indent="-228600" eaLnBrk="0" hangingPunct="0">
                <a:defRPr sz="2400" b="1">
                  <a:solidFill>
                    <a:schemeClr val="tx1"/>
                  </a:solidFill>
                  <a:latin typeface="Arial Narrow" pitchFamily="34" charset="0"/>
                  <a:ea typeface="ＭＳ Ｐゴシック" pitchFamily="34" charset="-128"/>
                </a:defRPr>
              </a:lvl4pPr>
              <a:lvl5pPr marL="2057400" indent="-228600" eaLnBrk="0" hangingPunct="0">
                <a:defRPr sz="24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9pPr>
            </a:lstStyle>
            <a:p>
              <a:pPr eaLnBrk="1" hangingPunct="1">
                <a:defRPr/>
              </a:pPr>
              <a:r>
                <a:rPr lang="en-US" altLang="es-CL" sz="2000" smtClean="0">
                  <a:solidFill>
                    <a:schemeClr val="tx2"/>
                  </a:solidFill>
                </a:rPr>
                <a:t>Correo electrónico</a:t>
              </a:r>
              <a:endParaRPr lang="es-ES" altLang="es-CL" sz="2000" smtClean="0">
                <a:solidFill>
                  <a:schemeClr val="tx2"/>
                </a:solidFill>
              </a:endParaRPr>
            </a:p>
          </p:txBody>
        </p:sp>
        <p:sp>
          <p:nvSpPr>
            <p:cNvPr id="64524" name="Rectangle 12"/>
            <p:cNvSpPr>
              <a:spLocks noChangeArrowheads="1"/>
            </p:cNvSpPr>
            <p:nvPr/>
          </p:nvSpPr>
          <p:spPr bwMode="auto">
            <a:xfrm>
              <a:off x="3987" y="594"/>
              <a:ext cx="1081" cy="252"/>
            </a:xfrm>
            <a:prstGeom prst="rect">
              <a:avLst/>
            </a:prstGeom>
            <a:noFill/>
            <a:ln>
              <a:noFill/>
            </a:ln>
            <a:effectLst>
              <a:outerShdw blurRad="63500" dist="29783" dir="1514402" algn="ctr" rotWithShape="0">
                <a:srgbClr val="AC56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defRPr/>
              </a:pPr>
              <a:r>
                <a:rPr lang="en-US" sz="2000">
                  <a:solidFill>
                    <a:schemeClr val="tx2"/>
                  </a:solidFill>
                  <a:latin typeface="Arial Narrow" charset="0"/>
                  <a:ea typeface="ＭＳ Ｐゴシック" charset="0"/>
                </a:rPr>
                <a:t>Relojes digitales</a:t>
              </a:r>
              <a:endParaRPr lang="es-ES" sz="2000">
                <a:solidFill>
                  <a:schemeClr val="tx2"/>
                </a:solidFill>
                <a:latin typeface="Arial Narrow" charset="0"/>
                <a:ea typeface="ＭＳ Ｐゴシック" charset="0"/>
              </a:endParaRPr>
            </a:p>
          </p:txBody>
        </p:sp>
        <p:sp>
          <p:nvSpPr>
            <p:cNvPr id="64525" name="Rectangle 13"/>
            <p:cNvSpPr>
              <a:spLocks noChangeArrowheads="1"/>
            </p:cNvSpPr>
            <p:nvPr/>
          </p:nvSpPr>
          <p:spPr bwMode="auto">
            <a:xfrm>
              <a:off x="3684" y="1546"/>
              <a:ext cx="1579" cy="250"/>
            </a:xfrm>
            <a:prstGeom prst="rect">
              <a:avLst/>
            </a:prstGeom>
            <a:noFill/>
            <a:ln>
              <a:noFill/>
            </a:ln>
            <a:effectLst>
              <a:outerShdw blurRad="63500" dist="29783" dir="1514402" algn="ctr" rotWithShape="0">
                <a:srgbClr val="AC56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eaLnBrk="0" hangingPunct="0">
                <a:defRPr sz="2400" b="1">
                  <a:solidFill>
                    <a:schemeClr val="tx1"/>
                  </a:solidFill>
                  <a:latin typeface="Arial Narrow" pitchFamily="34" charset="0"/>
                  <a:ea typeface="ＭＳ Ｐゴシック" pitchFamily="34" charset="-128"/>
                </a:defRPr>
              </a:lvl1pPr>
              <a:lvl2pPr marL="742950" indent="-285750" eaLnBrk="0" hangingPunct="0">
                <a:defRPr sz="2400" b="1">
                  <a:solidFill>
                    <a:schemeClr val="tx1"/>
                  </a:solidFill>
                  <a:latin typeface="Arial Narrow" pitchFamily="34" charset="0"/>
                  <a:ea typeface="ＭＳ Ｐゴシック" pitchFamily="34" charset="-128"/>
                </a:defRPr>
              </a:lvl2pPr>
              <a:lvl3pPr marL="1143000" indent="-228600" eaLnBrk="0" hangingPunct="0">
                <a:defRPr sz="2400" b="1">
                  <a:solidFill>
                    <a:schemeClr val="tx1"/>
                  </a:solidFill>
                  <a:latin typeface="Arial Narrow" pitchFamily="34" charset="0"/>
                  <a:ea typeface="ＭＳ Ｐゴシック" pitchFamily="34" charset="-128"/>
                </a:defRPr>
              </a:lvl3pPr>
              <a:lvl4pPr marL="1600200" indent="-228600" eaLnBrk="0" hangingPunct="0">
                <a:defRPr sz="2400" b="1">
                  <a:solidFill>
                    <a:schemeClr val="tx1"/>
                  </a:solidFill>
                  <a:latin typeface="Arial Narrow" pitchFamily="34" charset="0"/>
                  <a:ea typeface="ＭＳ Ｐゴシック" pitchFamily="34" charset="-128"/>
                </a:defRPr>
              </a:lvl4pPr>
              <a:lvl5pPr marL="2057400" indent="-228600" eaLnBrk="0" hangingPunct="0">
                <a:defRPr sz="24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9pPr>
            </a:lstStyle>
            <a:p>
              <a:pPr eaLnBrk="1" hangingPunct="1">
                <a:defRPr/>
              </a:pPr>
              <a:r>
                <a:rPr lang="en-US" altLang="es-CL" sz="2000" dirty="0" err="1" smtClean="0">
                  <a:solidFill>
                    <a:schemeClr val="tx2"/>
                  </a:solidFill>
                </a:rPr>
                <a:t>Teléfonos</a:t>
              </a:r>
              <a:r>
                <a:rPr lang="en-US" altLang="es-CL" sz="2000" dirty="0" smtClean="0">
                  <a:solidFill>
                    <a:schemeClr val="tx2"/>
                  </a:solidFill>
                </a:rPr>
                <a:t> </a:t>
              </a:r>
              <a:r>
                <a:rPr lang="en-US" altLang="es-CL" sz="2000" dirty="0" err="1" smtClean="0">
                  <a:solidFill>
                    <a:schemeClr val="tx2"/>
                  </a:solidFill>
                </a:rPr>
                <a:t>inalámbricos</a:t>
              </a:r>
              <a:endParaRPr lang="es-ES" altLang="es-CL" sz="2000" dirty="0" smtClean="0">
                <a:solidFill>
                  <a:schemeClr val="tx2"/>
                </a:solidFill>
              </a:endParaRPr>
            </a:p>
          </p:txBody>
        </p:sp>
        <p:sp>
          <p:nvSpPr>
            <p:cNvPr id="64526" name="Rectangle 14"/>
            <p:cNvSpPr>
              <a:spLocks noChangeArrowheads="1"/>
            </p:cNvSpPr>
            <p:nvPr/>
          </p:nvSpPr>
          <p:spPr bwMode="auto">
            <a:xfrm>
              <a:off x="3024" y="2498"/>
              <a:ext cx="1486" cy="252"/>
            </a:xfrm>
            <a:prstGeom prst="rect">
              <a:avLst/>
            </a:prstGeom>
            <a:noFill/>
            <a:ln>
              <a:noFill/>
            </a:ln>
            <a:effectLst>
              <a:outerShdw blurRad="63500" dist="29783" dir="1514402" algn="ctr" rotWithShape="0">
                <a:srgbClr val="AC56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eaLnBrk="0" hangingPunct="0">
                <a:defRPr sz="2400" b="1">
                  <a:solidFill>
                    <a:schemeClr val="tx1"/>
                  </a:solidFill>
                  <a:latin typeface="Arial Narrow" pitchFamily="34" charset="0"/>
                  <a:ea typeface="ＭＳ Ｐゴシック" pitchFamily="34" charset="-128"/>
                </a:defRPr>
              </a:lvl1pPr>
              <a:lvl2pPr marL="742950" indent="-285750" eaLnBrk="0" hangingPunct="0">
                <a:defRPr sz="2400" b="1">
                  <a:solidFill>
                    <a:schemeClr val="tx1"/>
                  </a:solidFill>
                  <a:latin typeface="Arial Narrow" pitchFamily="34" charset="0"/>
                  <a:ea typeface="ＭＳ Ｐゴシック" pitchFamily="34" charset="-128"/>
                </a:defRPr>
              </a:lvl2pPr>
              <a:lvl3pPr marL="1143000" indent="-228600" eaLnBrk="0" hangingPunct="0">
                <a:defRPr sz="2400" b="1">
                  <a:solidFill>
                    <a:schemeClr val="tx1"/>
                  </a:solidFill>
                  <a:latin typeface="Arial Narrow" pitchFamily="34" charset="0"/>
                  <a:ea typeface="ＭＳ Ｐゴシック" pitchFamily="34" charset="-128"/>
                </a:defRPr>
              </a:lvl3pPr>
              <a:lvl4pPr marL="1600200" indent="-228600" eaLnBrk="0" hangingPunct="0">
                <a:defRPr sz="2400" b="1">
                  <a:solidFill>
                    <a:schemeClr val="tx1"/>
                  </a:solidFill>
                  <a:latin typeface="Arial Narrow" pitchFamily="34" charset="0"/>
                  <a:ea typeface="ＭＳ Ｐゴシック" pitchFamily="34" charset="-128"/>
                </a:defRPr>
              </a:lvl4pPr>
              <a:lvl5pPr marL="2057400" indent="-228600" eaLnBrk="0" hangingPunct="0">
                <a:defRPr sz="24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9pPr>
            </a:lstStyle>
            <a:p>
              <a:pPr eaLnBrk="1" hangingPunct="1">
                <a:defRPr/>
              </a:pPr>
              <a:r>
                <a:rPr lang="en-US" altLang="es-CL" sz="2000" smtClean="0">
                  <a:solidFill>
                    <a:schemeClr val="tx2"/>
                  </a:solidFill>
                </a:rPr>
                <a:t>Agendas electrónicas</a:t>
              </a:r>
              <a:endParaRPr lang="es-ES" altLang="es-CL" sz="2000" smtClean="0">
                <a:solidFill>
                  <a:schemeClr val="tx2"/>
                </a:solidFill>
              </a:endParaRPr>
            </a:p>
          </p:txBody>
        </p:sp>
        <p:sp>
          <p:nvSpPr>
            <p:cNvPr id="64527" name="Rectangle 15"/>
            <p:cNvSpPr>
              <a:spLocks noChangeArrowheads="1"/>
            </p:cNvSpPr>
            <p:nvPr/>
          </p:nvSpPr>
          <p:spPr bwMode="auto">
            <a:xfrm>
              <a:off x="3576" y="1784"/>
              <a:ext cx="1339" cy="250"/>
            </a:xfrm>
            <a:prstGeom prst="rect">
              <a:avLst/>
            </a:prstGeom>
            <a:noFill/>
            <a:ln>
              <a:noFill/>
            </a:ln>
            <a:effectLst>
              <a:outerShdw blurRad="63500" dist="29783" dir="1514402" algn="ctr" rotWithShape="0">
                <a:srgbClr val="AC56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eaLnBrk="0" hangingPunct="0">
                <a:defRPr sz="2400" b="1">
                  <a:solidFill>
                    <a:schemeClr val="tx1"/>
                  </a:solidFill>
                  <a:latin typeface="Arial Narrow" pitchFamily="34" charset="0"/>
                  <a:ea typeface="ＭＳ Ｐゴシック" pitchFamily="34" charset="-128"/>
                </a:defRPr>
              </a:lvl1pPr>
              <a:lvl2pPr marL="742950" indent="-285750" eaLnBrk="0" hangingPunct="0">
                <a:defRPr sz="2400" b="1">
                  <a:solidFill>
                    <a:schemeClr val="tx1"/>
                  </a:solidFill>
                  <a:latin typeface="Arial Narrow" pitchFamily="34" charset="0"/>
                  <a:ea typeface="ＭＳ Ｐゴシック" pitchFamily="34" charset="-128"/>
                </a:defRPr>
              </a:lvl2pPr>
              <a:lvl3pPr marL="1143000" indent="-228600" eaLnBrk="0" hangingPunct="0">
                <a:defRPr sz="2400" b="1">
                  <a:solidFill>
                    <a:schemeClr val="tx1"/>
                  </a:solidFill>
                  <a:latin typeface="Arial Narrow" pitchFamily="34" charset="0"/>
                  <a:ea typeface="ＭＳ Ｐゴシック" pitchFamily="34" charset="-128"/>
                </a:defRPr>
              </a:lvl3pPr>
              <a:lvl4pPr marL="1600200" indent="-228600" eaLnBrk="0" hangingPunct="0">
                <a:defRPr sz="2400" b="1">
                  <a:solidFill>
                    <a:schemeClr val="tx1"/>
                  </a:solidFill>
                  <a:latin typeface="Arial Narrow" pitchFamily="34" charset="0"/>
                  <a:ea typeface="ＭＳ Ｐゴシック" pitchFamily="34" charset="-128"/>
                </a:defRPr>
              </a:lvl4pPr>
              <a:lvl5pPr marL="2057400" indent="-228600" eaLnBrk="0" hangingPunct="0">
                <a:defRPr sz="24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9pPr>
            </a:lstStyle>
            <a:p>
              <a:pPr eaLnBrk="1" hangingPunct="1">
                <a:defRPr/>
              </a:pPr>
              <a:r>
                <a:rPr lang="en-US" altLang="es-CL" sz="2000" smtClean="0">
                  <a:solidFill>
                    <a:schemeClr val="tx2"/>
                  </a:solidFill>
                </a:rPr>
                <a:t>Teléfonos celulares</a:t>
              </a:r>
              <a:endParaRPr lang="es-ES" altLang="es-CL" sz="2000" smtClean="0">
                <a:solidFill>
                  <a:schemeClr val="tx2"/>
                </a:solidFill>
              </a:endParaRPr>
            </a:p>
          </p:txBody>
        </p:sp>
        <p:sp>
          <p:nvSpPr>
            <p:cNvPr id="64528" name="Rectangle 16"/>
            <p:cNvSpPr>
              <a:spLocks noChangeArrowheads="1"/>
            </p:cNvSpPr>
            <p:nvPr/>
          </p:nvSpPr>
          <p:spPr bwMode="auto">
            <a:xfrm>
              <a:off x="2832" y="2736"/>
              <a:ext cx="1792" cy="250"/>
            </a:xfrm>
            <a:prstGeom prst="rect">
              <a:avLst/>
            </a:prstGeom>
            <a:noFill/>
            <a:ln>
              <a:noFill/>
            </a:ln>
            <a:effectLst>
              <a:outerShdw blurRad="63500" dist="29783" dir="1514402" algn="ctr" rotWithShape="0">
                <a:srgbClr val="AC56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eaLnBrk="0" hangingPunct="0">
                <a:defRPr sz="2400" b="1">
                  <a:solidFill>
                    <a:schemeClr val="tx1"/>
                  </a:solidFill>
                  <a:latin typeface="Arial Narrow" pitchFamily="34" charset="0"/>
                  <a:ea typeface="ＭＳ Ｐゴシック" pitchFamily="34" charset="-128"/>
                </a:defRPr>
              </a:lvl1pPr>
              <a:lvl2pPr marL="742950" indent="-285750" eaLnBrk="0" hangingPunct="0">
                <a:defRPr sz="2400" b="1">
                  <a:solidFill>
                    <a:schemeClr val="tx1"/>
                  </a:solidFill>
                  <a:latin typeface="Arial Narrow" pitchFamily="34" charset="0"/>
                  <a:ea typeface="ＭＳ Ｐゴシック" pitchFamily="34" charset="-128"/>
                </a:defRPr>
              </a:lvl2pPr>
              <a:lvl3pPr marL="1143000" indent="-228600" eaLnBrk="0" hangingPunct="0">
                <a:defRPr sz="2400" b="1">
                  <a:solidFill>
                    <a:schemeClr val="tx1"/>
                  </a:solidFill>
                  <a:latin typeface="Arial Narrow" pitchFamily="34" charset="0"/>
                  <a:ea typeface="ＭＳ Ｐゴシック" pitchFamily="34" charset="-128"/>
                </a:defRPr>
              </a:lvl3pPr>
              <a:lvl4pPr marL="1600200" indent="-228600" eaLnBrk="0" hangingPunct="0">
                <a:defRPr sz="2400" b="1">
                  <a:solidFill>
                    <a:schemeClr val="tx1"/>
                  </a:solidFill>
                  <a:latin typeface="Arial Narrow" pitchFamily="34" charset="0"/>
                  <a:ea typeface="ＭＳ Ｐゴシック" pitchFamily="34" charset="-128"/>
                </a:defRPr>
              </a:lvl4pPr>
              <a:lvl5pPr marL="2057400" indent="-228600" eaLnBrk="0" hangingPunct="0">
                <a:defRPr sz="24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9pPr>
            </a:lstStyle>
            <a:p>
              <a:pPr eaLnBrk="1" hangingPunct="1">
                <a:defRPr/>
              </a:pPr>
              <a:r>
                <a:rPr lang="en-US" altLang="es-CL" sz="2000" smtClean="0">
                  <a:solidFill>
                    <a:schemeClr val="tx2"/>
                  </a:solidFill>
                </a:rPr>
                <a:t>Tomografía computarizada</a:t>
              </a:r>
              <a:endParaRPr lang="es-ES" altLang="es-CL" sz="2000" smtClean="0">
                <a:solidFill>
                  <a:schemeClr val="tx2"/>
                </a:solidFill>
              </a:endParaRPr>
            </a:p>
          </p:txBody>
        </p:sp>
        <p:sp>
          <p:nvSpPr>
            <p:cNvPr id="64529" name="Rectangle 17"/>
            <p:cNvSpPr>
              <a:spLocks noChangeArrowheads="1"/>
            </p:cNvSpPr>
            <p:nvPr/>
          </p:nvSpPr>
          <p:spPr bwMode="auto">
            <a:xfrm>
              <a:off x="2233" y="3212"/>
              <a:ext cx="1406" cy="250"/>
            </a:xfrm>
            <a:prstGeom prst="rect">
              <a:avLst/>
            </a:prstGeom>
            <a:noFill/>
            <a:ln>
              <a:noFill/>
            </a:ln>
            <a:effectLst>
              <a:outerShdw blurRad="63500" dist="29783" dir="1514402" algn="ctr" rotWithShape="0">
                <a:srgbClr val="AC56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eaLnBrk="0" hangingPunct="0">
                <a:defRPr sz="2400" b="1">
                  <a:solidFill>
                    <a:schemeClr val="tx1"/>
                  </a:solidFill>
                  <a:latin typeface="Arial Narrow" pitchFamily="34" charset="0"/>
                  <a:ea typeface="ＭＳ Ｐゴシック" pitchFamily="34" charset="-128"/>
                </a:defRPr>
              </a:lvl1pPr>
              <a:lvl2pPr marL="742950" indent="-285750" eaLnBrk="0" hangingPunct="0">
                <a:defRPr sz="2400" b="1">
                  <a:solidFill>
                    <a:schemeClr val="tx1"/>
                  </a:solidFill>
                  <a:latin typeface="Arial Narrow" pitchFamily="34" charset="0"/>
                  <a:ea typeface="ＭＳ Ｐゴシック" pitchFamily="34" charset="-128"/>
                </a:defRPr>
              </a:lvl2pPr>
              <a:lvl3pPr marL="1143000" indent="-228600" eaLnBrk="0" hangingPunct="0">
                <a:defRPr sz="2400" b="1">
                  <a:solidFill>
                    <a:schemeClr val="tx1"/>
                  </a:solidFill>
                  <a:latin typeface="Arial Narrow" pitchFamily="34" charset="0"/>
                  <a:ea typeface="ＭＳ Ｐゴシック" pitchFamily="34" charset="-128"/>
                </a:defRPr>
              </a:lvl3pPr>
              <a:lvl4pPr marL="1600200" indent="-228600" eaLnBrk="0" hangingPunct="0">
                <a:defRPr sz="2400" b="1">
                  <a:solidFill>
                    <a:schemeClr val="tx1"/>
                  </a:solidFill>
                  <a:latin typeface="Arial Narrow" pitchFamily="34" charset="0"/>
                  <a:ea typeface="ＭＳ Ｐゴシック" pitchFamily="34" charset="-128"/>
                </a:defRPr>
              </a:lvl4pPr>
              <a:lvl5pPr marL="2057400" indent="-228600" eaLnBrk="0" hangingPunct="0">
                <a:defRPr sz="24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9pPr>
            </a:lstStyle>
            <a:p>
              <a:pPr algn="ctr" eaLnBrk="1" hangingPunct="1">
                <a:defRPr/>
              </a:pPr>
              <a:r>
                <a:rPr lang="en-US" altLang="es-CL" sz="2000" smtClean="0">
                  <a:solidFill>
                    <a:schemeClr val="tx2"/>
                  </a:solidFill>
                </a:rPr>
                <a:t>Cajeros automáticos</a:t>
              </a:r>
              <a:endParaRPr lang="es-ES" altLang="es-CL" sz="2000" smtClean="0">
                <a:solidFill>
                  <a:schemeClr val="tx2"/>
                </a:solidFill>
              </a:endParaRPr>
            </a:p>
          </p:txBody>
        </p:sp>
        <p:sp>
          <p:nvSpPr>
            <p:cNvPr id="64530" name="Rectangle 18"/>
            <p:cNvSpPr>
              <a:spLocks noChangeArrowheads="1"/>
            </p:cNvSpPr>
            <p:nvPr/>
          </p:nvSpPr>
          <p:spPr bwMode="auto">
            <a:xfrm>
              <a:off x="2592" y="2974"/>
              <a:ext cx="1848" cy="250"/>
            </a:xfrm>
            <a:prstGeom prst="rect">
              <a:avLst/>
            </a:prstGeom>
            <a:noFill/>
            <a:ln>
              <a:noFill/>
            </a:ln>
            <a:effectLst>
              <a:outerShdw blurRad="63500" dist="29783" dir="1514402" algn="ctr" rotWithShape="0">
                <a:srgbClr val="AC56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eaLnBrk="0" hangingPunct="0">
                <a:defRPr sz="2400" b="1">
                  <a:solidFill>
                    <a:schemeClr val="tx1"/>
                  </a:solidFill>
                  <a:latin typeface="Arial Narrow" pitchFamily="34" charset="0"/>
                  <a:ea typeface="ＭＳ Ｐゴシック" pitchFamily="34" charset="-128"/>
                </a:defRPr>
              </a:lvl1pPr>
              <a:lvl2pPr marL="742950" indent="-285750" eaLnBrk="0" hangingPunct="0">
                <a:defRPr sz="2400" b="1">
                  <a:solidFill>
                    <a:schemeClr val="tx1"/>
                  </a:solidFill>
                  <a:latin typeface="Arial Narrow" pitchFamily="34" charset="0"/>
                  <a:ea typeface="ＭＳ Ｐゴシック" pitchFamily="34" charset="-128"/>
                </a:defRPr>
              </a:lvl2pPr>
              <a:lvl3pPr marL="1143000" indent="-228600" eaLnBrk="0" hangingPunct="0">
                <a:defRPr sz="2400" b="1">
                  <a:solidFill>
                    <a:schemeClr val="tx1"/>
                  </a:solidFill>
                  <a:latin typeface="Arial Narrow" pitchFamily="34" charset="0"/>
                  <a:ea typeface="ＭＳ Ｐゴシック" pitchFamily="34" charset="-128"/>
                </a:defRPr>
              </a:lvl3pPr>
              <a:lvl4pPr marL="1600200" indent="-228600" eaLnBrk="0" hangingPunct="0">
                <a:defRPr sz="2400" b="1">
                  <a:solidFill>
                    <a:schemeClr val="tx1"/>
                  </a:solidFill>
                  <a:latin typeface="Arial Narrow" pitchFamily="34" charset="0"/>
                  <a:ea typeface="ＭＳ Ｐゴシック" pitchFamily="34" charset="-128"/>
                </a:defRPr>
              </a:lvl4pPr>
              <a:lvl5pPr marL="2057400" indent="-228600" eaLnBrk="0" hangingPunct="0">
                <a:defRPr sz="24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9pPr>
            </a:lstStyle>
            <a:p>
              <a:pPr eaLnBrk="1" hangingPunct="1">
                <a:defRPr/>
              </a:pPr>
              <a:r>
                <a:rPr lang="en-US" altLang="es-CL" sz="2000" smtClean="0">
                  <a:solidFill>
                    <a:schemeClr val="tx2"/>
                  </a:solidFill>
                </a:rPr>
                <a:t>Tarjetas de crédito digitales</a:t>
              </a:r>
              <a:endParaRPr lang="es-ES" altLang="es-CL" sz="2000" smtClean="0">
                <a:solidFill>
                  <a:schemeClr val="tx2"/>
                </a:solidFill>
              </a:endParaRPr>
            </a:p>
          </p:txBody>
        </p:sp>
        <p:sp>
          <p:nvSpPr>
            <p:cNvPr id="64531" name="Rectangle 19"/>
            <p:cNvSpPr>
              <a:spLocks noChangeArrowheads="1"/>
            </p:cNvSpPr>
            <p:nvPr/>
          </p:nvSpPr>
          <p:spPr bwMode="auto">
            <a:xfrm>
              <a:off x="3281" y="2022"/>
              <a:ext cx="1596" cy="252"/>
            </a:xfrm>
            <a:prstGeom prst="rect">
              <a:avLst/>
            </a:prstGeom>
            <a:noFill/>
            <a:ln>
              <a:noFill/>
            </a:ln>
            <a:effectLst>
              <a:outerShdw blurRad="63500" dist="29783" dir="1514402" algn="ctr" rotWithShape="0">
                <a:srgbClr val="AC56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defRPr/>
              </a:pPr>
              <a:r>
                <a:rPr lang="en-US" sz="2000">
                  <a:solidFill>
                    <a:schemeClr val="tx2"/>
                  </a:solidFill>
                  <a:latin typeface="Arial Narrow" charset="0"/>
                  <a:ea typeface="ＭＳ Ｐゴシック" charset="0"/>
                </a:rPr>
                <a:t>    Hornos de microondas</a:t>
              </a:r>
              <a:endParaRPr lang="es-ES" sz="2000">
                <a:solidFill>
                  <a:schemeClr val="tx2"/>
                </a:solidFill>
                <a:latin typeface="Arial Narrow" charset="0"/>
                <a:ea typeface="ＭＳ Ｐゴシック" charset="0"/>
              </a:endParaRPr>
            </a:p>
          </p:txBody>
        </p:sp>
        <p:sp>
          <p:nvSpPr>
            <p:cNvPr id="64532" name="Rectangle 20"/>
            <p:cNvSpPr>
              <a:spLocks noChangeArrowheads="1"/>
            </p:cNvSpPr>
            <p:nvPr/>
          </p:nvSpPr>
          <p:spPr bwMode="auto">
            <a:xfrm>
              <a:off x="2982" y="2260"/>
              <a:ext cx="1764" cy="252"/>
            </a:xfrm>
            <a:prstGeom prst="rect">
              <a:avLst/>
            </a:prstGeom>
            <a:noFill/>
            <a:ln>
              <a:noFill/>
            </a:ln>
            <a:effectLst>
              <a:outerShdw blurRad="63500" dist="29783" dir="1514402" algn="ctr" rotWithShape="0">
                <a:srgbClr val="AC56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defRPr/>
              </a:pPr>
              <a:r>
                <a:rPr lang="es-ES_tradnl" sz="2000">
                  <a:solidFill>
                    <a:schemeClr val="tx2"/>
                  </a:solidFill>
                  <a:latin typeface="Arial Narrow" charset="0"/>
                  <a:ea typeface="ＭＳ Ｐゴシック" charset="0"/>
                </a:rPr>
                <a:t>       Discos compactos (CD)</a:t>
              </a:r>
              <a:endParaRPr lang="en-US" sz="2000">
                <a:solidFill>
                  <a:schemeClr val="tx2"/>
                </a:solidFill>
                <a:latin typeface="Arial Narrow" charset="0"/>
                <a:ea typeface="ＭＳ Ｐゴシック" charset="0"/>
              </a:endParaRPr>
            </a:p>
          </p:txBody>
        </p:sp>
      </p:grpSp>
      <p:grpSp>
        <p:nvGrpSpPr>
          <p:cNvPr id="64543" name="Group 31"/>
          <p:cNvGrpSpPr>
            <a:grpSpLocks/>
          </p:cNvGrpSpPr>
          <p:nvPr/>
        </p:nvGrpSpPr>
        <p:grpSpPr bwMode="auto">
          <a:xfrm>
            <a:off x="-36513" y="-19050"/>
            <a:ext cx="2400301" cy="2076450"/>
            <a:chOff x="-23" y="-12"/>
            <a:chExt cx="1512" cy="1308"/>
          </a:xfrm>
        </p:grpSpPr>
        <p:sp>
          <p:nvSpPr>
            <p:cNvPr id="64533" name="Arco 21"/>
            <p:cNvSpPr>
              <a:spLocks/>
            </p:cNvSpPr>
            <p:nvPr/>
          </p:nvSpPr>
          <p:spPr bwMode="auto">
            <a:xfrm rot="5400000">
              <a:off x="79" y="-114"/>
              <a:ext cx="1308" cy="1512"/>
            </a:xfrm>
            <a:custGeom>
              <a:avLst/>
              <a:gdLst>
                <a:gd name="T0" fmla="*/ 0 w 21631"/>
                <a:gd name="T1" fmla="*/ 0 h 21600"/>
                <a:gd name="T2" fmla="*/ 1308 w 21631"/>
                <a:gd name="T3" fmla="*/ 1502 h 21600"/>
                <a:gd name="T4" fmla="*/ 2 w 21631"/>
                <a:gd name="T5" fmla="*/ 1512 h 21600"/>
                <a:gd name="T6" fmla="*/ 0 60000 65536"/>
                <a:gd name="T7" fmla="*/ 0 60000 65536"/>
                <a:gd name="T8" fmla="*/ 0 60000 65536"/>
              </a:gdLst>
              <a:ahLst/>
              <a:cxnLst>
                <a:cxn ang="T6">
                  <a:pos x="T0" y="T1"/>
                </a:cxn>
                <a:cxn ang="T7">
                  <a:pos x="T2" y="T3"/>
                </a:cxn>
                <a:cxn ang="T8">
                  <a:pos x="T4" y="T5"/>
                </a:cxn>
              </a:cxnLst>
              <a:rect l="0" t="0" r="r" b="b"/>
              <a:pathLst>
                <a:path w="21631" h="21600" fill="none" extrusionOk="0">
                  <a:moveTo>
                    <a:pt x="0" y="0"/>
                  </a:moveTo>
                  <a:cubicBezTo>
                    <a:pt x="10" y="0"/>
                    <a:pt x="21" y="-1"/>
                    <a:pt x="32" y="-1"/>
                  </a:cubicBezTo>
                  <a:cubicBezTo>
                    <a:pt x="11903" y="-1"/>
                    <a:pt x="21550" y="9581"/>
                    <a:pt x="21631" y="21452"/>
                  </a:cubicBezTo>
                </a:path>
                <a:path w="21631" h="21600" stroke="0" extrusionOk="0">
                  <a:moveTo>
                    <a:pt x="0" y="0"/>
                  </a:moveTo>
                  <a:cubicBezTo>
                    <a:pt x="10" y="0"/>
                    <a:pt x="21" y="-1"/>
                    <a:pt x="32" y="-1"/>
                  </a:cubicBezTo>
                  <a:cubicBezTo>
                    <a:pt x="11903" y="-1"/>
                    <a:pt x="21550" y="9581"/>
                    <a:pt x="21631" y="21452"/>
                  </a:cubicBezTo>
                  <a:lnTo>
                    <a:pt x="32" y="21600"/>
                  </a:lnTo>
                  <a:lnTo>
                    <a:pt x="0" y="0"/>
                  </a:lnTo>
                  <a:close/>
                </a:path>
              </a:pathLst>
            </a:custGeom>
            <a:gradFill rotWithShape="0">
              <a:gsLst>
                <a:gs pos="0">
                  <a:schemeClr val="bg1"/>
                </a:gs>
                <a:gs pos="100000">
                  <a:srgbClr val="FF9F13"/>
                </a:gs>
              </a:gsLst>
              <a:path path="rect">
                <a:fillToRect r="100000" b="10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rot="10800000" vert="eaVert" wrap="none" anchor="ctr"/>
            <a:lstStyle/>
            <a:p>
              <a:pPr>
                <a:defRPr/>
              </a:pPr>
              <a:endParaRPr lang="es-CL">
                <a:solidFill>
                  <a:schemeClr val="tx2"/>
                </a:solidFill>
              </a:endParaRPr>
            </a:p>
          </p:txBody>
        </p:sp>
        <p:sp>
          <p:nvSpPr>
            <p:cNvPr id="64534" name="Text Box 22"/>
            <p:cNvSpPr txBox="1">
              <a:spLocks noChangeArrowheads="1"/>
            </p:cNvSpPr>
            <p:nvPr/>
          </p:nvSpPr>
          <p:spPr bwMode="auto">
            <a:xfrm>
              <a:off x="-8" y="179"/>
              <a:ext cx="1377" cy="233"/>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a:defRPr/>
              </a:pPr>
              <a:r>
                <a:rPr lang="es-ES_tradnl" sz="1800">
                  <a:solidFill>
                    <a:schemeClr val="tx2"/>
                  </a:solidFill>
                  <a:latin typeface="Arial Narrow" charset="0"/>
                  <a:ea typeface="ＭＳ Ｐゴシック" charset="0"/>
                </a:rPr>
                <a:t>MICROELECTRONICA</a:t>
              </a:r>
            </a:p>
          </p:txBody>
        </p:sp>
        <p:sp>
          <p:nvSpPr>
            <p:cNvPr id="64535" name="Rectangle 23"/>
            <p:cNvSpPr>
              <a:spLocks noChangeArrowheads="1"/>
            </p:cNvSpPr>
            <p:nvPr/>
          </p:nvSpPr>
          <p:spPr bwMode="auto">
            <a:xfrm>
              <a:off x="378" y="528"/>
              <a:ext cx="576" cy="233"/>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a:defRPr/>
              </a:pPr>
              <a:r>
                <a:rPr lang="es-ES_tradnl" sz="1800">
                  <a:solidFill>
                    <a:schemeClr val="tx2"/>
                  </a:solidFill>
                  <a:latin typeface="Arial Narrow" charset="0"/>
                  <a:ea typeface="ＭＳ Ｐゴシック" charset="0"/>
                </a:rPr>
                <a:t>BARATA</a:t>
              </a:r>
              <a:endParaRPr lang="es-ES" sz="1800">
                <a:solidFill>
                  <a:schemeClr val="tx2"/>
                </a:solidFill>
                <a:latin typeface="Arial Narrow" charset="0"/>
                <a:ea typeface="ＭＳ Ｐゴシック" charset="0"/>
              </a:endParaRPr>
            </a:p>
          </p:txBody>
        </p:sp>
      </p:grpSp>
      <p:grpSp>
        <p:nvGrpSpPr>
          <p:cNvPr id="64544" name="Group 32"/>
          <p:cNvGrpSpPr>
            <a:grpSpLocks/>
          </p:cNvGrpSpPr>
          <p:nvPr/>
        </p:nvGrpSpPr>
        <p:grpSpPr bwMode="auto">
          <a:xfrm>
            <a:off x="285750" y="342900"/>
            <a:ext cx="4760913" cy="4262438"/>
            <a:chOff x="180" y="216"/>
            <a:chExt cx="2999" cy="2685"/>
          </a:xfrm>
        </p:grpSpPr>
        <p:sp>
          <p:nvSpPr>
            <p:cNvPr id="64514" name="Oval 2"/>
            <p:cNvSpPr>
              <a:spLocks noChangeArrowheads="1"/>
            </p:cNvSpPr>
            <p:nvPr/>
          </p:nvSpPr>
          <p:spPr bwMode="auto">
            <a:xfrm>
              <a:off x="627" y="1344"/>
              <a:ext cx="683" cy="641"/>
            </a:xfrm>
            <a:prstGeom prst="ellipse">
              <a:avLst/>
            </a:prstGeom>
            <a:gradFill rotWithShape="0">
              <a:gsLst>
                <a:gs pos="0">
                  <a:schemeClr val="bg1"/>
                </a:gs>
                <a:gs pos="100000">
                  <a:srgbClr val="FF9F13"/>
                </a:gs>
              </a:gsLst>
              <a:path path="rect">
                <a:fillToRect r="100000" b="10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vert="eaVert" wrap="none" anchor="ctr"/>
            <a:lstStyle/>
            <a:p>
              <a:pPr>
                <a:defRPr/>
              </a:pPr>
              <a:endParaRPr lang="es-ES_tradnl">
                <a:solidFill>
                  <a:schemeClr val="tx2"/>
                </a:solidFill>
                <a:latin typeface="Arial Narrow" charset="0"/>
                <a:ea typeface="ＭＳ Ｐゴシック" charset="0"/>
              </a:endParaRPr>
            </a:p>
          </p:txBody>
        </p:sp>
        <p:sp>
          <p:nvSpPr>
            <p:cNvPr id="64515" name="Oval 3"/>
            <p:cNvSpPr>
              <a:spLocks noChangeArrowheads="1"/>
            </p:cNvSpPr>
            <p:nvPr/>
          </p:nvSpPr>
          <p:spPr bwMode="auto">
            <a:xfrm>
              <a:off x="180" y="2256"/>
              <a:ext cx="683" cy="641"/>
            </a:xfrm>
            <a:prstGeom prst="ellipse">
              <a:avLst/>
            </a:prstGeom>
            <a:gradFill rotWithShape="0">
              <a:gsLst>
                <a:gs pos="0">
                  <a:schemeClr val="bg1"/>
                </a:gs>
                <a:gs pos="100000">
                  <a:srgbClr val="FF9F13"/>
                </a:gs>
              </a:gsLst>
              <a:path path="rect">
                <a:fillToRect r="100000" b="10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vert="eaVert" wrap="none" anchor="ctr"/>
            <a:lstStyle/>
            <a:p>
              <a:pPr>
                <a:defRPr/>
              </a:pPr>
              <a:endParaRPr lang="es-ES_tradnl">
                <a:solidFill>
                  <a:schemeClr val="tx2"/>
                </a:solidFill>
                <a:latin typeface="Arial Narrow" charset="0"/>
                <a:ea typeface="ＭＳ Ｐゴシック" charset="0"/>
              </a:endParaRPr>
            </a:p>
          </p:txBody>
        </p:sp>
        <p:sp>
          <p:nvSpPr>
            <p:cNvPr id="64516" name="Oval 4"/>
            <p:cNvSpPr>
              <a:spLocks noChangeArrowheads="1"/>
            </p:cNvSpPr>
            <p:nvPr/>
          </p:nvSpPr>
          <p:spPr bwMode="auto">
            <a:xfrm>
              <a:off x="1791" y="1092"/>
              <a:ext cx="683" cy="641"/>
            </a:xfrm>
            <a:prstGeom prst="ellipse">
              <a:avLst/>
            </a:prstGeom>
            <a:gradFill rotWithShape="0">
              <a:gsLst>
                <a:gs pos="0">
                  <a:schemeClr val="bg1"/>
                </a:gs>
                <a:gs pos="100000">
                  <a:srgbClr val="FF9F13"/>
                </a:gs>
              </a:gsLst>
              <a:path path="rect">
                <a:fillToRect r="100000" b="10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vert="eaVert" wrap="none" anchor="ctr"/>
            <a:lstStyle/>
            <a:p>
              <a:pPr>
                <a:defRPr/>
              </a:pPr>
              <a:endParaRPr lang="es-ES_tradnl">
                <a:solidFill>
                  <a:schemeClr val="tx2"/>
                </a:solidFill>
                <a:latin typeface="Arial Narrow" charset="0"/>
                <a:ea typeface="ＭＳ Ｐゴシック" charset="0"/>
              </a:endParaRPr>
            </a:p>
          </p:txBody>
        </p:sp>
        <p:sp>
          <p:nvSpPr>
            <p:cNvPr id="64518" name="Rectangle 6"/>
            <p:cNvSpPr>
              <a:spLocks noChangeArrowheads="1"/>
            </p:cNvSpPr>
            <p:nvPr/>
          </p:nvSpPr>
          <p:spPr bwMode="auto">
            <a:xfrm>
              <a:off x="993" y="1670"/>
              <a:ext cx="706" cy="231"/>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a:defRPr/>
              </a:pPr>
              <a:r>
                <a:rPr lang="en-US" sz="1800">
                  <a:solidFill>
                    <a:schemeClr val="tx2"/>
                  </a:solidFill>
                  <a:latin typeface="Arial Narrow" charset="0"/>
                  <a:ea typeface="ＭＳ Ｐゴシック" charset="0"/>
                </a:rPr>
                <a:t>INTERNET</a:t>
              </a:r>
            </a:p>
          </p:txBody>
        </p:sp>
        <p:sp>
          <p:nvSpPr>
            <p:cNvPr id="64536" name="Text Box 24"/>
            <p:cNvSpPr txBox="1">
              <a:spLocks noChangeArrowheads="1"/>
            </p:cNvSpPr>
            <p:nvPr/>
          </p:nvSpPr>
          <p:spPr bwMode="auto">
            <a:xfrm>
              <a:off x="619" y="2497"/>
              <a:ext cx="1519" cy="404"/>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defRPr/>
              </a:pPr>
              <a:r>
                <a:rPr lang="es-ES_tradnl" sz="1800">
                  <a:solidFill>
                    <a:schemeClr val="tx2"/>
                  </a:solidFill>
                  <a:latin typeface="Arial Narrow" charset="0"/>
                  <a:ea typeface="ＭＳ Ｐゴシック" charset="0"/>
                </a:rPr>
                <a:t>TELECOMUNICACIONES</a:t>
              </a:r>
              <a:br>
                <a:rPr lang="es-ES_tradnl" sz="1800">
                  <a:solidFill>
                    <a:schemeClr val="tx2"/>
                  </a:solidFill>
                  <a:latin typeface="Arial Narrow" charset="0"/>
                  <a:ea typeface="ＭＳ Ｐゴシック" charset="0"/>
                </a:rPr>
              </a:br>
              <a:r>
                <a:rPr lang="es-ES_tradnl" sz="1800">
                  <a:solidFill>
                    <a:schemeClr val="tx2"/>
                  </a:solidFill>
                  <a:latin typeface="Arial Narrow" charset="0"/>
                  <a:ea typeface="ＭＳ Ｐゴシック" charset="0"/>
                </a:rPr>
                <a:t>DIGITALES</a:t>
              </a:r>
              <a:endParaRPr lang="es-ES" sz="1800">
                <a:solidFill>
                  <a:schemeClr val="tx2"/>
                </a:solidFill>
                <a:latin typeface="Arial Narrow" charset="0"/>
                <a:ea typeface="ＭＳ Ｐゴシック" charset="0"/>
              </a:endParaRPr>
            </a:p>
          </p:txBody>
        </p:sp>
        <p:sp>
          <p:nvSpPr>
            <p:cNvPr id="64537" name="Oval 25"/>
            <p:cNvSpPr>
              <a:spLocks noChangeArrowheads="1"/>
            </p:cNvSpPr>
            <p:nvPr/>
          </p:nvSpPr>
          <p:spPr bwMode="auto">
            <a:xfrm>
              <a:off x="1791" y="216"/>
              <a:ext cx="683" cy="641"/>
            </a:xfrm>
            <a:prstGeom prst="ellipse">
              <a:avLst/>
            </a:prstGeom>
            <a:gradFill rotWithShape="0">
              <a:gsLst>
                <a:gs pos="0">
                  <a:schemeClr val="bg1"/>
                </a:gs>
                <a:gs pos="100000">
                  <a:srgbClr val="FF9F13"/>
                </a:gs>
              </a:gsLst>
              <a:path path="rect">
                <a:fillToRect r="100000" b="10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vert="eaVert" wrap="none" anchor="ctr"/>
            <a:lstStyle/>
            <a:p>
              <a:pPr>
                <a:defRPr/>
              </a:pPr>
              <a:endParaRPr lang="es-ES_tradnl">
                <a:solidFill>
                  <a:schemeClr val="tx2"/>
                </a:solidFill>
                <a:latin typeface="Arial Narrow" charset="0"/>
                <a:ea typeface="ＭＳ Ｐゴシック" charset="0"/>
              </a:endParaRPr>
            </a:p>
          </p:txBody>
        </p:sp>
        <p:sp>
          <p:nvSpPr>
            <p:cNvPr id="64538" name="Text Box 26"/>
            <p:cNvSpPr txBox="1">
              <a:spLocks noChangeArrowheads="1"/>
            </p:cNvSpPr>
            <p:nvPr/>
          </p:nvSpPr>
          <p:spPr bwMode="auto">
            <a:xfrm>
              <a:off x="1950" y="454"/>
              <a:ext cx="836" cy="233"/>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a:defRPr/>
              </a:pPr>
              <a:r>
                <a:rPr lang="es-ES_tradnl" sz="1800" dirty="0" smtClean="0">
                  <a:solidFill>
                    <a:schemeClr val="tx2"/>
                  </a:solidFill>
                  <a:latin typeface="Corbel" panose="020B0503020204020204" pitchFamily="34" charset="0"/>
                  <a:ea typeface="ＭＳ Ｐゴシック" charset="0"/>
                </a:rPr>
                <a:t>SOFTWARE</a:t>
              </a:r>
              <a:endParaRPr lang="es-ES" sz="1800" dirty="0">
                <a:solidFill>
                  <a:schemeClr val="tx2"/>
                </a:solidFill>
                <a:latin typeface="Corbel" panose="020B0503020204020204" pitchFamily="34" charset="0"/>
                <a:ea typeface="ＭＳ Ｐゴシック" charset="0"/>
              </a:endParaRPr>
            </a:p>
          </p:txBody>
        </p:sp>
        <p:sp>
          <p:nvSpPr>
            <p:cNvPr id="64539" name="Text Box 27"/>
            <p:cNvSpPr txBox="1">
              <a:spLocks noChangeArrowheads="1"/>
            </p:cNvSpPr>
            <p:nvPr/>
          </p:nvSpPr>
          <p:spPr bwMode="auto">
            <a:xfrm>
              <a:off x="2172" y="1414"/>
              <a:ext cx="1007" cy="231"/>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a:defRPr/>
              </a:pPr>
              <a:r>
                <a:rPr lang="es-ES_tradnl" sz="1800" dirty="0">
                  <a:solidFill>
                    <a:schemeClr val="tx2"/>
                  </a:solidFill>
                  <a:latin typeface="Arial Narrow" charset="0"/>
                  <a:ea typeface="ＭＳ Ｐゴシック" charset="0"/>
                </a:rPr>
                <a:t>COMPUTACION</a:t>
              </a:r>
              <a:endParaRPr lang="es-ES" sz="1800" dirty="0">
                <a:solidFill>
                  <a:schemeClr val="tx2"/>
                </a:solidFill>
                <a:latin typeface="Arial Narrow" charset="0"/>
                <a:ea typeface="ＭＳ Ｐゴシック" charset="0"/>
              </a:endParaRPr>
            </a:p>
          </p:txBody>
        </p:sp>
      </p:grpSp>
    </p:spTree>
    <p:extLst>
      <p:ext uri="{BB962C8B-B14F-4D97-AF65-F5344CB8AC3E}">
        <p14:creationId xmlns:p14="http://schemas.microsoft.com/office/powerpoint/2010/main" xmlns="" val="3731126019"/>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64543"/>
                                        </p:tgtEl>
                                        <p:attrNameLst>
                                          <p:attrName>style.visibility</p:attrName>
                                        </p:attrNameLst>
                                      </p:cBhvr>
                                      <p:to>
                                        <p:strVal val="visible"/>
                                      </p:to>
                                    </p:set>
                                    <p:anim calcmode="lin" valueType="num">
                                      <p:cBhvr additive="base">
                                        <p:cTn id="7" dur="500" fill="hold"/>
                                        <p:tgtEl>
                                          <p:spTgt spid="64543"/>
                                        </p:tgtEl>
                                        <p:attrNameLst>
                                          <p:attrName>ppt_x</p:attrName>
                                        </p:attrNameLst>
                                      </p:cBhvr>
                                      <p:tavLst>
                                        <p:tav tm="0">
                                          <p:val>
                                            <p:strVal val="0-#ppt_w/2"/>
                                          </p:val>
                                        </p:tav>
                                        <p:tav tm="100000">
                                          <p:val>
                                            <p:strVal val="#ppt_x"/>
                                          </p:val>
                                        </p:tav>
                                      </p:tavLst>
                                    </p:anim>
                                    <p:anim calcmode="lin" valueType="num">
                                      <p:cBhvr additive="base">
                                        <p:cTn id="8" dur="500" fill="hold"/>
                                        <p:tgtEl>
                                          <p:spTgt spid="6454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12" fill="hold" nodeType="clickEffect">
                                  <p:stCondLst>
                                    <p:cond delay="0"/>
                                  </p:stCondLst>
                                  <p:childTnLst>
                                    <p:set>
                                      <p:cBhvr>
                                        <p:cTn id="12" dur="1" fill="hold">
                                          <p:stCondLst>
                                            <p:cond delay="0"/>
                                          </p:stCondLst>
                                        </p:cTn>
                                        <p:tgtEl>
                                          <p:spTgt spid="64544"/>
                                        </p:tgtEl>
                                        <p:attrNameLst>
                                          <p:attrName>style.visibility</p:attrName>
                                        </p:attrNameLst>
                                      </p:cBhvr>
                                      <p:to>
                                        <p:strVal val="visible"/>
                                      </p:to>
                                    </p:set>
                                    <p:animEffect transition="in" filter="strips(downLeft)">
                                      <p:cBhvr>
                                        <p:cTn id="13" dur="500"/>
                                        <p:tgtEl>
                                          <p:spTgt spid="6454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64550"/>
                                        </p:tgtEl>
                                        <p:attrNameLst>
                                          <p:attrName>style.visibility</p:attrName>
                                        </p:attrNameLst>
                                      </p:cBhvr>
                                      <p:to>
                                        <p:strVal val="visible"/>
                                      </p:to>
                                    </p:set>
                                    <p:animEffect transition="in" filter="wipe(up)">
                                      <p:cBhvr>
                                        <p:cTn id="18" dur="500"/>
                                        <p:tgtEl>
                                          <p:spTgt spid="64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2"/>
          <p:cNvGrpSpPr>
            <a:grpSpLocks/>
          </p:cNvGrpSpPr>
          <p:nvPr/>
        </p:nvGrpSpPr>
        <p:grpSpPr bwMode="auto">
          <a:xfrm>
            <a:off x="1890713" y="835025"/>
            <a:ext cx="7253287" cy="6002338"/>
            <a:chOff x="1191" y="526"/>
            <a:chExt cx="4569" cy="3781"/>
          </a:xfrm>
        </p:grpSpPr>
        <p:grpSp>
          <p:nvGrpSpPr>
            <p:cNvPr id="12293" name="Group 3"/>
            <p:cNvGrpSpPr>
              <a:grpSpLocks/>
            </p:cNvGrpSpPr>
            <p:nvPr/>
          </p:nvGrpSpPr>
          <p:grpSpPr bwMode="auto">
            <a:xfrm>
              <a:off x="1191" y="526"/>
              <a:ext cx="4569" cy="3781"/>
              <a:chOff x="1191" y="526"/>
              <a:chExt cx="4569" cy="3781"/>
            </a:xfrm>
          </p:grpSpPr>
          <p:sp>
            <p:nvSpPr>
              <p:cNvPr id="36868" name="Text Box 4"/>
              <p:cNvSpPr txBox="1">
                <a:spLocks noChangeArrowheads="1"/>
              </p:cNvSpPr>
              <p:nvPr/>
            </p:nvSpPr>
            <p:spPr bwMode="auto">
              <a:xfrm>
                <a:off x="4568" y="4191"/>
                <a:ext cx="1192"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spAutoFit/>
              </a:bodyPr>
              <a:lstStyle>
                <a:lvl1pPr eaLnBrk="0" hangingPunct="0">
                  <a:defRPr sz="2400" b="1">
                    <a:solidFill>
                      <a:schemeClr val="tx1"/>
                    </a:solidFill>
                    <a:latin typeface="Arial Narrow" pitchFamily="34" charset="0"/>
                    <a:ea typeface="ＭＳ Ｐゴシック" pitchFamily="34" charset="-128"/>
                  </a:defRPr>
                </a:lvl1pPr>
                <a:lvl2pPr marL="742950" indent="-285750" eaLnBrk="0" hangingPunct="0">
                  <a:defRPr sz="2400" b="1">
                    <a:solidFill>
                      <a:schemeClr val="tx1"/>
                    </a:solidFill>
                    <a:latin typeface="Arial Narrow" pitchFamily="34" charset="0"/>
                    <a:ea typeface="ＭＳ Ｐゴシック" pitchFamily="34" charset="-128"/>
                  </a:defRPr>
                </a:lvl2pPr>
                <a:lvl3pPr marL="1143000" indent="-228600" eaLnBrk="0" hangingPunct="0">
                  <a:defRPr sz="2400" b="1">
                    <a:solidFill>
                      <a:schemeClr val="tx1"/>
                    </a:solidFill>
                    <a:latin typeface="Arial Narrow" pitchFamily="34" charset="0"/>
                    <a:ea typeface="ＭＳ Ｐゴシック" pitchFamily="34" charset="-128"/>
                  </a:defRPr>
                </a:lvl3pPr>
                <a:lvl4pPr marL="1600200" indent="-228600" eaLnBrk="0" hangingPunct="0">
                  <a:defRPr sz="2400" b="1">
                    <a:solidFill>
                      <a:schemeClr val="tx1"/>
                    </a:solidFill>
                    <a:latin typeface="Arial Narrow" pitchFamily="34" charset="0"/>
                    <a:ea typeface="ＭＳ Ｐゴシック" pitchFamily="34" charset="-128"/>
                  </a:defRPr>
                </a:lvl4pPr>
                <a:lvl5pPr marL="2057400" indent="-228600" eaLnBrk="0" hangingPunct="0">
                  <a:defRPr sz="24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9pPr>
              </a:lstStyle>
              <a:p>
                <a:pPr eaLnBrk="1" fontAlgn="base" hangingPunct="1">
                  <a:spcBef>
                    <a:spcPct val="0"/>
                  </a:spcBef>
                  <a:spcAft>
                    <a:spcPct val="0"/>
                  </a:spcAft>
                  <a:defRPr/>
                </a:pPr>
                <a:r>
                  <a:rPr lang="es-ES_tradnl" altLang="es-CL" sz="1200" b="0" smtClean="0">
                    <a:solidFill>
                      <a:srgbClr val="FFFFFF"/>
                    </a:solidFill>
                  </a:rPr>
                  <a:t>Reproducción: L. De Vries. 1972</a:t>
                </a:r>
                <a:endParaRPr lang="en-US" altLang="es-CL" sz="1200" b="0" smtClean="0">
                  <a:solidFill>
                    <a:srgbClr val="FFFFFF"/>
                  </a:solidFill>
                </a:endParaRPr>
              </a:p>
            </p:txBody>
          </p:sp>
          <p:sp>
            <p:nvSpPr>
              <p:cNvPr id="36869" name="Rectangle 5"/>
              <p:cNvSpPr>
                <a:spLocks noChangeArrowheads="1"/>
              </p:cNvSpPr>
              <p:nvPr/>
            </p:nvSpPr>
            <p:spPr bwMode="auto">
              <a:xfrm>
                <a:off x="1191" y="526"/>
                <a:ext cx="3650" cy="3058"/>
              </a:xfrm>
              <a:prstGeom prst="rect">
                <a:avLst/>
              </a:prstGeom>
              <a:solidFill>
                <a:schemeClr val="bg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es-ES_tradnl" sz="2400" b="1">
                  <a:solidFill>
                    <a:srgbClr val="FFFFFF"/>
                  </a:solidFill>
                  <a:latin typeface="Arial Narrow" charset="0"/>
                </a:endParaRPr>
              </a:p>
            </p:txBody>
          </p:sp>
          <p:pic>
            <p:nvPicPr>
              <p:cNvPr id="36870" name="Picture 6"/>
              <p:cNvPicPr>
                <a:picLocks noChangeArrowheads="1"/>
              </p:cNvPicPr>
              <p:nvPr/>
            </p:nvPicPr>
            <p:blipFill>
              <a:blip r:embed="rId3" cstate="print"/>
              <a:srcRect b="4489"/>
              <a:stretch>
                <a:fillRect/>
              </a:stretch>
            </p:blipFill>
            <p:spPr bwMode="auto">
              <a:xfrm>
                <a:off x="1411" y="810"/>
                <a:ext cx="3032" cy="263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6871" name="Rectangle 7"/>
              <p:cNvSpPr>
                <a:spLocks noChangeArrowheads="1"/>
              </p:cNvSpPr>
              <p:nvPr/>
            </p:nvSpPr>
            <p:spPr bwMode="auto">
              <a:xfrm>
                <a:off x="1602" y="1183"/>
                <a:ext cx="1484" cy="198"/>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es-ES_tradnl" sz="2400" b="1">
                  <a:solidFill>
                    <a:srgbClr val="FFFFFF"/>
                  </a:solidFill>
                  <a:latin typeface="Arial Narrow" charset="0"/>
                </a:endParaRPr>
              </a:p>
            </p:txBody>
          </p:sp>
          <p:sp>
            <p:nvSpPr>
              <p:cNvPr id="36872" name="Text Box 8"/>
              <p:cNvSpPr txBox="1">
                <a:spLocks noChangeArrowheads="1"/>
              </p:cNvSpPr>
              <p:nvPr/>
            </p:nvSpPr>
            <p:spPr bwMode="auto">
              <a:xfrm>
                <a:off x="1219" y="3469"/>
                <a:ext cx="1865"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spAutoFit/>
              </a:bodyPr>
              <a:lstStyle>
                <a:lvl1pPr eaLnBrk="0" hangingPunct="0">
                  <a:defRPr sz="2400" b="1">
                    <a:solidFill>
                      <a:schemeClr val="tx1"/>
                    </a:solidFill>
                    <a:latin typeface="Arial Narrow" pitchFamily="34" charset="0"/>
                    <a:ea typeface="ＭＳ Ｐゴシック" pitchFamily="34" charset="-128"/>
                  </a:defRPr>
                </a:lvl1pPr>
                <a:lvl2pPr marL="742950" indent="-285750" eaLnBrk="0" hangingPunct="0">
                  <a:defRPr sz="2400" b="1">
                    <a:solidFill>
                      <a:schemeClr val="tx1"/>
                    </a:solidFill>
                    <a:latin typeface="Arial Narrow" pitchFamily="34" charset="0"/>
                    <a:ea typeface="ＭＳ Ｐゴシック" pitchFamily="34" charset="-128"/>
                  </a:defRPr>
                </a:lvl2pPr>
                <a:lvl3pPr marL="1143000" indent="-228600" eaLnBrk="0" hangingPunct="0">
                  <a:defRPr sz="2400" b="1">
                    <a:solidFill>
                      <a:schemeClr val="tx1"/>
                    </a:solidFill>
                    <a:latin typeface="Arial Narrow" pitchFamily="34" charset="0"/>
                    <a:ea typeface="ＭＳ Ｐゴシック" pitchFamily="34" charset="-128"/>
                  </a:defRPr>
                </a:lvl3pPr>
                <a:lvl4pPr marL="1600200" indent="-228600" eaLnBrk="0" hangingPunct="0">
                  <a:defRPr sz="2400" b="1">
                    <a:solidFill>
                      <a:schemeClr val="tx1"/>
                    </a:solidFill>
                    <a:latin typeface="Arial Narrow" pitchFamily="34" charset="0"/>
                    <a:ea typeface="ＭＳ Ｐゴシック" pitchFamily="34" charset="-128"/>
                  </a:defRPr>
                </a:lvl4pPr>
                <a:lvl5pPr marL="2057400" indent="-228600" eaLnBrk="0" hangingPunct="0">
                  <a:defRPr sz="24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9pPr>
              </a:lstStyle>
              <a:p>
                <a:pPr eaLnBrk="1" fontAlgn="base" hangingPunct="1">
                  <a:spcBef>
                    <a:spcPct val="0"/>
                  </a:spcBef>
                  <a:spcAft>
                    <a:spcPct val="0"/>
                  </a:spcAft>
                  <a:defRPr/>
                </a:pPr>
                <a:r>
                  <a:rPr lang="es-ES_tradnl" altLang="es-CL" sz="1200" b="0" smtClean="0">
                    <a:solidFill>
                      <a:srgbClr val="FFFFFF"/>
                    </a:solidFill>
                  </a:rPr>
                  <a:t>1898. Uno de los primeros modelos de automóvil</a:t>
                </a:r>
              </a:p>
            </p:txBody>
          </p:sp>
        </p:grpSp>
        <p:sp>
          <p:nvSpPr>
            <p:cNvPr id="36873" name="Text Box 9"/>
            <p:cNvSpPr txBox="1">
              <a:spLocks noChangeArrowheads="1"/>
            </p:cNvSpPr>
            <p:nvPr/>
          </p:nvSpPr>
          <p:spPr bwMode="auto">
            <a:xfrm>
              <a:off x="1600" y="3605"/>
              <a:ext cx="2632" cy="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b="1">
                  <a:solidFill>
                    <a:schemeClr val="tx1"/>
                  </a:solidFill>
                  <a:latin typeface="Arial Narrow" pitchFamily="34" charset="0"/>
                  <a:ea typeface="ＭＳ Ｐゴシック" pitchFamily="34" charset="-128"/>
                </a:defRPr>
              </a:lvl1pPr>
              <a:lvl2pPr marL="742950" indent="-285750" eaLnBrk="0" hangingPunct="0">
                <a:defRPr sz="2400" b="1">
                  <a:solidFill>
                    <a:schemeClr val="tx1"/>
                  </a:solidFill>
                  <a:latin typeface="Arial Narrow" pitchFamily="34" charset="0"/>
                  <a:ea typeface="ＭＳ Ｐゴシック" pitchFamily="34" charset="-128"/>
                </a:defRPr>
              </a:lvl2pPr>
              <a:lvl3pPr marL="1143000" indent="-228600" eaLnBrk="0" hangingPunct="0">
                <a:defRPr sz="2400" b="1">
                  <a:solidFill>
                    <a:schemeClr val="tx1"/>
                  </a:solidFill>
                  <a:latin typeface="Arial Narrow" pitchFamily="34" charset="0"/>
                  <a:ea typeface="ＭＳ Ｐゴシック" pitchFamily="34" charset="-128"/>
                </a:defRPr>
              </a:lvl3pPr>
              <a:lvl4pPr marL="1600200" indent="-228600" eaLnBrk="0" hangingPunct="0">
                <a:defRPr sz="2400" b="1">
                  <a:solidFill>
                    <a:schemeClr val="tx1"/>
                  </a:solidFill>
                  <a:latin typeface="Arial Narrow" pitchFamily="34" charset="0"/>
                  <a:ea typeface="ＭＳ Ｐゴシック" pitchFamily="34" charset="-128"/>
                </a:defRPr>
              </a:lvl4pPr>
              <a:lvl5pPr marL="2057400" indent="-228600" eaLnBrk="0" hangingPunct="0">
                <a:defRPr sz="24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Narrow" pitchFamily="34" charset="0"/>
                  <a:ea typeface="ＭＳ Ｐゴシック" pitchFamily="34" charset="-128"/>
                </a:defRPr>
              </a:lvl9pPr>
            </a:lstStyle>
            <a:p>
              <a:pPr algn="ctr" eaLnBrk="1" fontAlgn="base" hangingPunct="1">
                <a:lnSpc>
                  <a:spcPct val="90000"/>
                </a:lnSpc>
                <a:spcBef>
                  <a:spcPct val="0"/>
                </a:spcBef>
                <a:spcAft>
                  <a:spcPct val="0"/>
                </a:spcAft>
                <a:defRPr/>
              </a:pPr>
              <a:r>
                <a:rPr lang="es-ES_tradnl" altLang="es-CL" sz="2800" smtClean="0">
                  <a:solidFill>
                    <a:srgbClr val="FFFFFF"/>
                  </a:solidFill>
                  <a:effectLst>
                    <a:outerShdw blurRad="38100" dist="38100" dir="2700000" algn="tl">
                      <a:srgbClr val="000000"/>
                    </a:outerShdw>
                  </a:effectLst>
                </a:rPr>
                <a:t>Los primeros automóviles</a:t>
              </a:r>
              <a:br>
                <a:rPr lang="es-ES_tradnl" altLang="es-CL" sz="2800" smtClean="0">
                  <a:solidFill>
                    <a:srgbClr val="FFFFFF"/>
                  </a:solidFill>
                  <a:effectLst>
                    <a:outerShdw blurRad="38100" dist="38100" dir="2700000" algn="tl">
                      <a:srgbClr val="000000"/>
                    </a:outerShdw>
                  </a:effectLst>
                </a:rPr>
              </a:br>
              <a:r>
                <a:rPr lang="es-ES_tradnl" altLang="es-CL" sz="2800" smtClean="0">
                  <a:solidFill>
                    <a:srgbClr val="FFFFFF"/>
                  </a:solidFill>
                  <a:effectLst>
                    <a:outerShdw blurRad="38100" dist="38100" dir="2700000" algn="tl">
                      <a:srgbClr val="000000"/>
                    </a:outerShdw>
                  </a:effectLst>
                </a:rPr>
                <a:t>parecían coches de caballos</a:t>
              </a:r>
              <a:endParaRPr lang="en-US" altLang="es-CL" sz="2800" smtClean="0">
                <a:solidFill>
                  <a:srgbClr val="FFFFFF"/>
                </a:solidFill>
                <a:effectLst>
                  <a:outerShdw blurRad="38100" dist="38100" dir="2700000" algn="tl">
                    <a:srgbClr val="000000"/>
                  </a:outerShdw>
                </a:effectLst>
              </a:endParaRPr>
            </a:p>
          </p:txBody>
        </p:sp>
      </p:grpSp>
      <p:sp>
        <p:nvSpPr>
          <p:cNvPr id="36874" name="Text Box 10"/>
          <p:cNvSpPr txBox="1">
            <a:spLocks noChangeArrowheads="1"/>
          </p:cNvSpPr>
          <p:nvPr/>
        </p:nvSpPr>
        <p:spPr bwMode="auto">
          <a:xfrm>
            <a:off x="77788" y="339725"/>
            <a:ext cx="6478587" cy="487363"/>
          </a:xfrm>
          <a:prstGeom prst="rect">
            <a:avLst/>
          </a:prstGeom>
          <a:noFill/>
          <a:ln>
            <a:noFill/>
          </a:ln>
          <a:effectLst>
            <a:outerShdw blurRad="63500" dist="38099" dir="2700000" algn="ctr" rotWithShape="0">
              <a:schemeClr val="folHlink">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Lst>
        </p:spPr>
        <p:txBody>
          <a:bodyPr wrap="none">
            <a:spAutoFit/>
          </a:bodyPr>
          <a:lstStyle/>
          <a:p>
            <a:pPr algn="ctr" fontAlgn="base">
              <a:lnSpc>
                <a:spcPct val="90000"/>
              </a:lnSpc>
              <a:spcBef>
                <a:spcPct val="0"/>
              </a:spcBef>
              <a:spcAft>
                <a:spcPct val="0"/>
              </a:spcAft>
              <a:defRPr/>
            </a:pPr>
            <a:r>
              <a:rPr lang="es-ES_tradnl" sz="2800" dirty="0">
                <a:solidFill>
                  <a:srgbClr val="FFFF00"/>
                </a:solidFill>
                <a:latin typeface="Arial Narrow" charset="0"/>
              </a:rPr>
              <a:t>SON CAMBIOS MUY PROFUNDOS, PERO . . . </a:t>
            </a:r>
            <a:endParaRPr lang="en-US" sz="2800" dirty="0">
              <a:solidFill>
                <a:srgbClr val="FFFF00"/>
              </a:solidFill>
              <a:latin typeface="Arial Narrow" charset="0"/>
            </a:endParaRPr>
          </a:p>
        </p:txBody>
      </p:sp>
      <p:sp>
        <p:nvSpPr>
          <p:cNvPr id="36875" name="Text Box 11"/>
          <p:cNvSpPr txBox="1">
            <a:spLocks noChangeArrowheads="1"/>
          </p:cNvSpPr>
          <p:nvPr/>
        </p:nvSpPr>
        <p:spPr bwMode="auto">
          <a:xfrm>
            <a:off x="2559050" y="764704"/>
            <a:ext cx="4503738" cy="487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fontAlgn="base">
              <a:lnSpc>
                <a:spcPct val="90000"/>
              </a:lnSpc>
              <a:spcBef>
                <a:spcPct val="0"/>
              </a:spcBef>
              <a:spcAft>
                <a:spcPct val="0"/>
              </a:spcAft>
              <a:defRPr/>
            </a:pPr>
            <a:r>
              <a:rPr lang="es-ES_tradnl" sz="2800" dirty="0">
                <a:solidFill>
                  <a:srgbClr val="FFFF00"/>
                </a:solidFill>
                <a:latin typeface="Arial Narrow" charset="0"/>
              </a:rPr>
              <a:t>NO SIEMPRE SON EVIDENTES</a:t>
            </a:r>
            <a:endParaRPr lang="en-US" sz="2800" dirty="0">
              <a:solidFill>
                <a:srgbClr val="FFFF00"/>
              </a:solidFill>
              <a:latin typeface="Arial Narrow" charset="0"/>
            </a:endParaRPr>
          </a:p>
        </p:txBody>
      </p:sp>
    </p:spTree>
    <p:extLst>
      <p:ext uri="{BB962C8B-B14F-4D97-AF65-F5344CB8AC3E}">
        <p14:creationId xmlns:p14="http://schemas.microsoft.com/office/powerpoint/2010/main" xmlns="" val="3403020762"/>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500" fill="hold"/>
                                        <p:tgtEl>
                                          <p:spTgt spid="36866"/>
                                        </p:tgtEl>
                                        <p:attrNameLst>
                                          <p:attrName>ppt_w</p:attrName>
                                        </p:attrNameLst>
                                      </p:cBhvr>
                                      <p:tavLst>
                                        <p:tav tm="0">
                                          <p:val>
                                            <p:fltVal val="0"/>
                                          </p:val>
                                        </p:tav>
                                        <p:tav tm="100000">
                                          <p:val>
                                            <p:strVal val="#ppt_w"/>
                                          </p:val>
                                        </p:tav>
                                      </p:tavLst>
                                    </p:anim>
                                    <p:anim calcmode="lin" valueType="num">
                                      <p:cBhvr>
                                        <p:cTn id="8" dur="500" fill="hold"/>
                                        <p:tgtEl>
                                          <p:spTgt spid="368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lstStyle/>
          <a:p>
            <a:r>
              <a:rPr lang="en-US" dirty="0" smtClean="0">
                <a:solidFill>
                  <a:schemeClr val="tx2">
                    <a:lumMod val="50000"/>
                  </a:schemeClr>
                </a:solidFill>
              </a:rPr>
              <a:t>2.     La </a:t>
            </a:r>
            <a:r>
              <a:rPr lang="en-US" dirty="0" err="1" smtClean="0">
                <a:solidFill>
                  <a:schemeClr val="tx2">
                    <a:lumMod val="50000"/>
                  </a:schemeClr>
                </a:solidFill>
              </a:rPr>
              <a:t>Velocidad</a:t>
            </a:r>
            <a:endParaRPr lang="es-ES" dirty="0">
              <a:solidFill>
                <a:schemeClr val="tx2">
                  <a:lumMod val="50000"/>
                </a:schemeClr>
              </a:solidFill>
            </a:endParaRPr>
          </a:p>
        </p:txBody>
      </p:sp>
      <p:sp>
        <p:nvSpPr>
          <p:cNvPr id="6" name="5 Marcador de contenido"/>
          <p:cNvSpPr>
            <a:spLocks noGrp="1"/>
          </p:cNvSpPr>
          <p:nvPr>
            <p:ph idx="1"/>
          </p:nvPr>
        </p:nvSpPr>
        <p:spPr/>
        <p:txBody>
          <a:bodyPr/>
          <a:lstStyle/>
          <a:p>
            <a:r>
              <a:rPr lang="en-US" dirty="0" err="1" smtClean="0">
                <a:solidFill>
                  <a:schemeClr val="tx2">
                    <a:lumMod val="75000"/>
                  </a:schemeClr>
                </a:solidFill>
              </a:rPr>
              <a:t>Nos</a:t>
            </a:r>
            <a:r>
              <a:rPr lang="en-US" dirty="0" smtClean="0">
                <a:solidFill>
                  <a:schemeClr val="tx2">
                    <a:lumMod val="75000"/>
                  </a:schemeClr>
                </a:solidFill>
              </a:rPr>
              <a:t> </a:t>
            </a:r>
            <a:r>
              <a:rPr lang="en-US" dirty="0" err="1" smtClean="0">
                <a:solidFill>
                  <a:schemeClr val="tx2">
                    <a:lumMod val="75000"/>
                  </a:schemeClr>
                </a:solidFill>
              </a:rPr>
              <a:t>hemos</a:t>
            </a:r>
            <a:r>
              <a:rPr lang="en-US" dirty="0" smtClean="0">
                <a:solidFill>
                  <a:schemeClr val="tx2">
                    <a:lumMod val="75000"/>
                  </a:schemeClr>
                </a:solidFill>
              </a:rPr>
              <a:t> </a:t>
            </a:r>
            <a:r>
              <a:rPr lang="en-US" dirty="0" err="1" smtClean="0">
                <a:solidFill>
                  <a:schemeClr val="tx2">
                    <a:lumMod val="75000"/>
                  </a:schemeClr>
                </a:solidFill>
              </a:rPr>
              <a:t>convertido</a:t>
            </a:r>
            <a:r>
              <a:rPr lang="en-US" dirty="0" smtClean="0">
                <a:solidFill>
                  <a:schemeClr val="tx2">
                    <a:lumMod val="75000"/>
                  </a:schemeClr>
                </a:solidFill>
              </a:rPr>
              <a:t> en </a:t>
            </a:r>
            <a:r>
              <a:rPr lang="en-US" dirty="0" err="1" smtClean="0">
                <a:solidFill>
                  <a:schemeClr val="tx2">
                    <a:lumMod val="75000"/>
                  </a:schemeClr>
                </a:solidFill>
              </a:rPr>
              <a:t>adictos</a:t>
            </a:r>
            <a:r>
              <a:rPr lang="en-US" dirty="0" smtClean="0">
                <a:solidFill>
                  <a:schemeClr val="tx2">
                    <a:lumMod val="75000"/>
                  </a:schemeClr>
                </a:solidFill>
              </a:rPr>
              <a:t> a la </a:t>
            </a:r>
            <a:r>
              <a:rPr lang="en-US" dirty="0" err="1" smtClean="0">
                <a:solidFill>
                  <a:schemeClr val="tx2">
                    <a:lumMod val="75000"/>
                  </a:schemeClr>
                </a:solidFill>
              </a:rPr>
              <a:t>velocidad</a:t>
            </a:r>
            <a:r>
              <a:rPr lang="en-US" dirty="0" smtClean="0">
                <a:solidFill>
                  <a:schemeClr val="tx2">
                    <a:lumMod val="75000"/>
                  </a:schemeClr>
                </a:solidFill>
              </a:rPr>
              <a:t> al </a:t>
            </a:r>
            <a:r>
              <a:rPr lang="en-US" dirty="0" err="1" smtClean="0">
                <a:solidFill>
                  <a:schemeClr val="tx2">
                    <a:lumMod val="75000"/>
                  </a:schemeClr>
                </a:solidFill>
              </a:rPr>
              <a:t>concepto</a:t>
            </a:r>
            <a:r>
              <a:rPr lang="en-US" dirty="0" smtClean="0">
                <a:solidFill>
                  <a:schemeClr val="tx2">
                    <a:lumMod val="75000"/>
                  </a:schemeClr>
                </a:solidFill>
              </a:rPr>
              <a:t> “en vivo y en </a:t>
            </a:r>
            <a:r>
              <a:rPr lang="en-US" dirty="0" err="1" smtClean="0">
                <a:solidFill>
                  <a:schemeClr val="tx2">
                    <a:lumMod val="75000"/>
                  </a:schemeClr>
                </a:solidFill>
              </a:rPr>
              <a:t>directo</a:t>
            </a:r>
            <a:r>
              <a:rPr lang="en-US" dirty="0" smtClean="0">
                <a:solidFill>
                  <a:schemeClr val="tx2">
                    <a:lumMod val="75000"/>
                  </a:schemeClr>
                </a:solidFill>
              </a:rPr>
              <a:t>”</a:t>
            </a:r>
          </a:p>
          <a:p>
            <a:endParaRPr lang="en-US" dirty="0" smtClean="0">
              <a:solidFill>
                <a:schemeClr val="tx2">
                  <a:lumMod val="75000"/>
                </a:schemeClr>
              </a:solidFill>
            </a:endParaRPr>
          </a:p>
          <a:p>
            <a:r>
              <a:rPr lang="en-US" dirty="0" smtClean="0">
                <a:solidFill>
                  <a:schemeClr val="tx2">
                    <a:lumMod val="75000"/>
                  </a:schemeClr>
                </a:solidFill>
              </a:rPr>
              <a:t>Las </a:t>
            </a:r>
            <a:r>
              <a:rPr lang="en-US" dirty="0" err="1" smtClean="0">
                <a:solidFill>
                  <a:schemeClr val="tx2">
                    <a:lumMod val="75000"/>
                  </a:schemeClr>
                </a:solidFill>
              </a:rPr>
              <a:t>noticias</a:t>
            </a:r>
            <a:r>
              <a:rPr lang="en-US" dirty="0" smtClean="0">
                <a:solidFill>
                  <a:schemeClr val="tx2">
                    <a:lumMod val="75000"/>
                  </a:schemeClr>
                </a:solidFill>
              </a:rPr>
              <a:t> de la </a:t>
            </a:r>
            <a:r>
              <a:rPr lang="en-US" dirty="0" err="1" smtClean="0">
                <a:solidFill>
                  <a:schemeClr val="tx2">
                    <a:lumMod val="75000"/>
                  </a:schemeClr>
                </a:solidFill>
              </a:rPr>
              <a:t>mañana</a:t>
            </a:r>
            <a:r>
              <a:rPr lang="en-US" dirty="0" smtClean="0">
                <a:solidFill>
                  <a:schemeClr val="tx2">
                    <a:lumMod val="75000"/>
                  </a:schemeClr>
                </a:solidFill>
              </a:rPr>
              <a:t> </a:t>
            </a:r>
            <a:r>
              <a:rPr lang="en-US" dirty="0" err="1" smtClean="0">
                <a:solidFill>
                  <a:schemeClr val="tx2">
                    <a:lumMod val="75000"/>
                  </a:schemeClr>
                </a:solidFill>
              </a:rPr>
              <a:t>estan</a:t>
            </a:r>
            <a:r>
              <a:rPr lang="en-US" dirty="0" smtClean="0">
                <a:solidFill>
                  <a:schemeClr val="tx2">
                    <a:lumMod val="75000"/>
                  </a:schemeClr>
                </a:solidFill>
              </a:rPr>
              <a:t> </a:t>
            </a:r>
            <a:r>
              <a:rPr lang="en-US" dirty="0" err="1" smtClean="0">
                <a:solidFill>
                  <a:schemeClr val="tx2">
                    <a:lumMod val="75000"/>
                  </a:schemeClr>
                </a:solidFill>
              </a:rPr>
              <a:t>añejas</a:t>
            </a:r>
            <a:r>
              <a:rPr lang="en-US" dirty="0" smtClean="0">
                <a:solidFill>
                  <a:schemeClr val="tx2">
                    <a:lumMod val="75000"/>
                  </a:schemeClr>
                </a:solidFill>
              </a:rPr>
              <a:t> en la </a:t>
            </a:r>
            <a:r>
              <a:rPr lang="en-US" dirty="0" err="1" smtClean="0">
                <a:solidFill>
                  <a:schemeClr val="tx2">
                    <a:lumMod val="75000"/>
                  </a:schemeClr>
                </a:solidFill>
              </a:rPr>
              <a:t>tarde</a:t>
            </a:r>
            <a:endParaRPr lang="es-ES" dirty="0">
              <a:solidFill>
                <a:schemeClr val="tx2">
                  <a:lumMod val="75000"/>
                </a:schemeClr>
              </a:solidFill>
            </a:endParaRPr>
          </a:p>
        </p:txBody>
      </p:sp>
    </p:spTree>
  </p:cSld>
  <p:clrMapOvr>
    <a:masterClrMapping/>
  </p:clrMapOvr>
  <p:transition spd="slow">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n-US" dirty="0" err="1" smtClean="0"/>
              <a:t>Nuestros</a:t>
            </a:r>
            <a:r>
              <a:rPr lang="en-US" dirty="0" smtClean="0"/>
              <a:t> </a:t>
            </a:r>
            <a:r>
              <a:rPr lang="en-US" dirty="0" err="1" smtClean="0"/>
              <a:t>usuarios</a:t>
            </a:r>
            <a:r>
              <a:rPr lang="en-US" dirty="0" smtClean="0"/>
              <a:t> </a:t>
            </a:r>
            <a:r>
              <a:rPr lang="en-US" dirty="0" err="1" smtClean="0"/>
              <a:t>quieren</a:t>
            </a:r>
            <a:r>
              <a:rPr lang="en-US" dirty="0" smtClean="0"/>
              <a:t> </a:t>
            </a:r>
            <a:r>
              <a:rPr lang="en-US" dirty="0" err="1" smtClean="0"/>
              <a:t>saltarse</a:t>
            </a:r>
            <a:r>
              <a:rPr lang="en-US" dirty="0" smtClean="0"/>
              <a:t> el </a:t>
            </a:r>
            <a:r>
              <a:rPr lang="en-US" dirty="0" err="1" smtClean="0"/>
              <a:t>proceso</a:t>
            </a:r>
            <a:r>
              <a:rPr lang="en-US" dirty="0" smtClean="0"/>
              <a:t> y </a:t>
            </a:r>
            <a:r>
              <a:rPr lang="en-US" dirty="0" err="1" smtClean="0"/>
              <a:t>tener</a:t>
            </a:r>
            <a:r>
              <a:rPr lang="en-US" dirty="0" smtClean="0"/>
              <a:t> de </a:t>
            </a:r>
            <a:r>
              <a:rPr lang="en-US" dirty="0" err="1" smtClean="0"/>
              <a:t>inmediato</a:t>
            </a:r>
            <a:r>
              <a:rPr lang="en-US" dirty="0" smtClean="0"/>
              <a:t> el </a:t>
            </a:r>
            <a:r>
              <a:rPr lang="en-US" dirty="0" err="1" smtClean="0"/>
              <a:t>resultado</a:t>
            </a:r>
            <a:r>
              <a:rPr lang="en-US" dirty="0" smtClean="0"/>
              <a:t>. </a:t>
            </a:r>
          </a:p>
          <a:p>
            <a:endParaRPr lang="en-US" dirty="0" smtClean="0"/>
          </a:p>
          <a:p>
            <a:r>
              <a:rPr lang="en-US" dirty="0" err="1" smtClean="0"/>
              <a:t>Demandan</a:t>
            </a:r>
            <a:r>
              <a:rPr lang="en-US" dirty="0" smtClean="0"/>
              <a:t> </a:t>
            </a:r>
            <a:r>
              <a:rPr lang="en-US" dirty="0" err="1" smtClean="0"/>
              <a:t>atención</a:t>
            </a:r>
            <a:r>
              <a:rPr lang="en-US" dirty="0" smtClean="0"/>
              <a:t> </a:t>
            </a:r>
            <a:r>
              <a:rPr lang="en-US" dirty="0" err="1" smtClean="0"/>
              <a:t>Ya</a:t>
            </a:r>
            <a:r>
              <a:rPr lang="en-US" dirty="0" smtClean="0"/>
              <a:t>!!! (</a:t>
            </a:r>
            <a:r>
              <a:rPr lang="en-US" dirty="0" err="1" smtClean="0"/>
              <a:t>uno</a:t>
            </a:r>
            <a:r>
              <a:rPr lang="en-US" dirty="0" smtClean="0"/>
              <a:t> los </a:t>
            </a:r>
            <a:r>
              <a:rPr lang="en-US" dirty="0" err="1" smtClean="0"/>
              <a:t>podría</a:t>
            </a:r>
            <a:r>
              <a:rPr lang="en-US" dirty="0" smtClean="0"/>
              <a:t> </a:t>
            </a:r>
            <a:r>
              <a:rPr lang="en-US" dirty="0" err="1" smtClean="0"/>
              <a:t>engañar</a:t>
            </a:r>
            <a:r>
              <a:rPr lang="en-US" dirty="0" smtClean="0"/>
              <a:t>… </a:t>
            </a:r>
            <a:r>
              <a:rPr lang="en-US" dirty="0" err="1" smtClean="0"/>
              <a:t>por</a:t>
            </a:r>
            <a:r>
              <a:rPr lang="en-US" dirty="0" smtClean="0"/>
              <a:t> un </a:t>
            </a:r>
            <a:r>
              <a:rPr lang="en-US" dirty="0" err="1" smtClean="0"/>
              <a:t>tiempo</a:t>
            </a:r>
            <a:r>
              <a:rPr lang="en-US" dirty="0" smtClean="0"/>
              <a:t>)</a:t>
            </a:r>
            <a:endParaRPr lang="es-ES" dirty="0"/>
          </a:p>
        </p:txBody>
      </p:sp>
      <p:sp>
        <p:nvSpPr>
          <p:cNvPr id="4" name="3 Título"/>
          <p:cNvSpPr>
            <a:spLocks noGrp="1"/>
          </p:cNvSpPr>
          <p:nvPr>
            <p:ph type="title"/>
          </p:nvPr>
        </p:nvSpPr>
        <p:spPr/>
        <p:txBody>
          <a:bodyPr/>
          <a:lstStyle/>
          <a:p>
            <a:endParaRPr lang="es-ES"/>
          </a:p>
        </p:txBody>
      </p:sp>
    </p:spTree>
  </p:cSld>
  <p:clrMapOvr>
    <a:masterClrMapping/>
  </p:clrMapOvr>
  <p:transition spd="slow">
    <p:newsflash/>
  </p:transition>
  <p:timing>
    <p:tnLst>
      <p:par>
        <p:cTn id="1" dur="indefinite" restart="never" nodeType="tmRoot"/>
      </p:par>
    </p:tnLst>
  </p:timing>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predeterminado">
  <a:themeElements>
    <a:clrScheme name="Personalizar 2">
      <a:dk1>
        <a:srgbClr val="000000"/>
      </a:dk1>
      <a:lt1>
        <a:srgbClr val="FFFFFF"/>
      </a:lt1>
      <a:dk2>
        <a:srgbClr val="000000"/>
      </a:dk2>
      <a:lt2>
        <a:srgbClr val="808080"/>
      </a:lt2>
      <a:accent1>
        <a:srgbClr val="4B0B3F"/>
      </a:accent1>
      <a:accent2>
        <a:srgbClr val="63231E"/>
      </a:accent2>
      <a:accent3>
        <a:srgbClr val="9E3B0D"/>
      </a:accent3>
      <a:accent4>
        <a:srgbClr val="000000"/>
      </a:accent4>
      <a:accent5>
        <a:srgbClr val="7E040A"/>
      </a:accent5>
      <a:accent6>
        <a:srgbClr val="800080"/>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Narrow"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Narrow"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8935</TotalTime>
  <Words>699</Words>
  <Application>Microsoft Office PowerPoint</Application>
  <PresentationFormat>Presentación en pantalla (4:3)</PresentationFormat>
  <Paragraphs>129</Paragraphs>
  <Slides>17</Slides>
  <Notes>6</Notes>
  <HiddenSlides>0</HiddenSlides>
  <MMClips>0</MMClips>
  <ScaleCrop>false</ScaleCrop>
  <HeadingPairs>
    <vt:vector size="4" baseType="variant">
      <vt:variant>
        <vt:lpstr>Tema</vt:lpstr>
      </vt:variant>
      <vt:variant>
        <vt:i4>3</vt:i4>
      </vt:variant>
      <vt:variant>
        <vt:lpstr>Títulos de diapositiva</vt:lpstr>
      </vt:variant>
      <vt:variant>
        <vt:i4>17</vt:i4>
      </vt:variant>
    </vt:vector>
  </HeadingPairs>
  <TitlesOfParts>
    <vt:vector size="20" baseType="lpstr">
      <vt:lpstr>Diseño personalizado</vt:lpstr>
      <vt:lpstr>Tema predeterminado</vt:lpstr>
      <vt:lpstr>Blank Presentation</vt:lpstr>
      <vt:lpstr>Diapositiva 1</vt:lpstr>
      <vt:lpstr>Diapositiva 2</vt:lpstr>
      <vt:lpstr>1.-  El Cambio</vt:lpstr>
      <vt:lpstr>Diapositiva 4</vt:lpstr>
      <vt:lpstr>Diapositiva 5</vt:lpstr>
      <vt:lpstr>Diapositiva 6</vt:lpstr>
      <vt:lpstr>Diapositiva 7</vt:lpstr>
      <vt:lpstr>2.     La Velocidad</vt:lpstr>
      <vt:lpstr>Diapositiva 9</vt:lpstr>
      <vt:lpstr>3.- Los usuarios están informados</vt:lpstr>
      <vt:lpstr>4.-  Control ecológico espontaneo</vt:lpstr>
      <vt:lpstr>5.- El usuario es mi prójimo </vt:lpstr>
      <vt:lpstr>El prójimo no anda en busca de cosas</vt:lpstr>
      <vt:lpstr>6.-  Usted. (nosotros)</vt:lpstr>
      <vt:lpstr>Somos nuestro ánimo</vt:lpstr>
      <vt:lpstr>Epilogo</vt:lpstr>
      <vt:lpstr>Diapositiva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vmatta</dc:creator>
  <cp:lastModifiedBy>Daniel Vargas Orellana</cp:lastModifiedBy>
  <cp:revision>137</cp:revision>
  <dcterms:created xsi:type="dcterms:W3CDTF">2012-01-25T20:37:06Z</dcterms:created>
  <dcterms:modified xsi:type="dcterms:W3CDTF">2014-09-25T01:02:30Z</dcterms:modified>
</cp:coreProperties>
</file>